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472771-DC34-424F-9EE2-F2A66E8FBFFB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826CAF-0D5B-40C5-B8C2-14EB8BA0D00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k.wikipedia.org/w/index.php?title=%D0%9A%D0%BE%D0%BD%D1%81%D1%82%D0%B8%D1%82%D1%83%D1%86%D1%96%D1%8F_%D0%9F%D0%B0%D0%BF%D1%83%D0%B0_%D0%9D%D0%BE%D0%B2%D0%BE%D1%97_%D0%93%D0%B2%D1%96%D0%BD%D0%B5%D1%97&amp;action=edit&amp;redlink=1" TargetMode="External"/><Relationship Id="rId7" Type="http://schemas.openxmlformats.org/officeDocument/2006/relationships/hyperlink" Target="http://uk.wikipedia.org/wiki/%D0%9C%D0%B0%D0%B9%D0%BA%D0%BB_%D0%9E%D0%B3%D1%96%D0%BE" TargetMode="External"/><Relationship Id="rId2" Type="http://schemas.openxmlformats.org/officeDocument/2006/relationships/hyperlink" Target="http://uk.wikipedia.org/wiki/%D0%9F%D0%B0%D1%80%D0%BB%D0%B0%D0%BC%D0%B5%D0%BD%D1%82%D1%81%D1%8C%D0%BA%D0%B0_%D0%BC%D0%BE%D0%BD%D0%B0%D1%80%D1%85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F%D0%B0%D1%83%D0%BB%D1%96%D0%B0%D1%81_%D0%9C%D0%B0%D1%82%D0%B0%D0%BD%D0%B5&amp;action=edit&amp;redlink=1" TargetMode="External"/><Relationship Id="rId5" Type="http://schemas.openxmlformats.org/officeDocument/2006/relationships/hyperlink" Target="http://uk.wikipedia.org/wiki/%D0%84%D0%BB%D0%B8%D0%B7%D0%B0%D0%B2%D0%B5%D1%82%D0%B0_II_(%D0%BA%D0%BE%D1%80%D0%BE%D0%BB%D0%B5%D0%B2%D0%B0_%D0%92%D0%B5%D0%BB%D0%B8%D0%BA%D0%BE%D1%97_%D0%91%D1%80%D0%B8%D1%82%D0%B0%D0%BD%D1%96%D1%97)" TargetMode="External"/><Relationship Id="rId4" Type="http://schemas.openxmlformats.org/officeDocument/2006/relationships/hyperlink" Target="http://uk.wikipedia.org/w/index.php?title=%D0%9C%D0%BE%D0%BD%D0%B0%D1%80%D1%85%D0%B8_%D0%92%D0%B5%D0%BB%D0%B8%D0%BA%D0%BE%D0%B1%D1%80%D0%B8%D1%82%D0%B0%D0%BD%D1%96%D1%97&amp;action=edit&amp;redlink=1" TargetMode="External"/><Relationship Id="rId9" Type="http://schemas.openxmlformats.org/officeDocument/2006/relationships/hyperlink" Target="http://uk.wikipedia.org/wiki/%D0%9F%D0%BE%D1%80%D1%82-%D0%9C%D0%BE%D1%80%D1%81%D0%B1%D1%9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E%D0%B2%D0%B0_%D0%91%D1%80%D0%B8%D1%82%D0%B0%D0%BD%D1%96%D1%8F" TargetMode="External"/><Relationship Id="rId13" Type="http://schemas.openxmlformats.org/officeDocument/2006/relationships/hyperlink" Target="http://uk.wikipedia.org/w/index.php?title=%D0%A2%D0%B0%D1%83%D1%83&amp;action=edit&amp;redlink=1" TargetMode="External"/><Relationship Id="rId18" Type="http://schemas.openxmlformats.org/officeDocument/2006/relationships/hyperlink" Target="http://uk.wikipedia.org/w/index.php?title=%D0%A0%D0%B0%D1%81%D1%81%D0%B5%D0%BB%D0%BB_(%D0%BE%D1%81%D1%82%D1%80%D1%96%D0%B2)&amp;action=edit&amp;redlink=1" TargetMode="External"/><Relationship Id="rId26" Type="http://schemas.openxmlformats.org/officeDocument/2006/relationships/hyperlink" Target="http://uk.wikipedia.org/wiki/%D0%A2%D0%BE%D1%80%D1%80%D0%B5%D1%81%D0%BE%D0%B2%D0%B0_%D0%BF%D1%80%D0%BE%D1%82%D0%BE%D0%BA%D0%B0" TargetMode="External"/><Relationship Id="rId3" Type="http://schemas.openxmlformats.org/officeDocument/2006/relationships/image" Target="../media/image9.jpeg"/><Relationship Id="rId21" Type="http://schemas.openxmlformats.org/officeDocument/2006/relationships/hyperlink" Target="http://uk.wikipedia.org/wiki/%D0%9F%D0%B0%D0%BF%D1%83%D0%B0_%D0%9D%D0%BE%D0%B2%D0%B0_%D0%93%D0%B2%D1%96%D0%BD%D0%B5%D1%8F#cite_note-8" TargetMode="External"/><Relationship Id="rId7" Type="http://schemas.openxmlformats.org/officeDocument/2006/relationships/hyperlink" Target="http://uk.wikipedia.org/w/index.php?title=%D0%A1%D0%B5%D0%BD%D1%82-%D0%9C%D0%B0%D1%82%D1%82%D0%B0%D0%B9%D0%B0%D1%81&amp;action=edit&amp;redlink=1" TargetMode="External"/><Relationship Id="rId12" Type="http://schemas.openxmlformats.org/officeDocument/2006/relationships/hyperlink" Target="http://uk.wikipedia.org/wiki/%D0%91%D1%83%D0%BA%D0%B0_(%D0%BE%D1%81%D1%82%D1%80%D1%96%D0%B2)" TargetMode="External"/><Relationship Id="rId17" Type="http://schemas.openxmlformats.org/officeDocument/2006/relationships/hyperlink" Target="http://uk.wikipedia.org/w/index.php?title=%D0%A2%D0%B0%D0%B3%D1%83%D0%BB%D0%B0&amp;action=edit&amp;redlink=1" TargetMode="External"/><Relationship Id="rId25" Type="http://schemas.openxmlformats.org/officeDocument/2006/relationships/hyperlink" Target="http://uk.wikipedia.org/wiki/%D0%9A%D0%BE%D1%80%D0%B0%D0%BB%D0%BE%D0%B2%D0%B5_%D0%BC%D0%BE%D1%80%D0%B5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://uk.wikipedia.org/w/index.php?title=%D0%9B%D0%BE%D0%BD%D0%B3-%D0%A0%D0%B8%D1%84&amp;action=edit&amp;redlink=1" TargetMode="External"/><Relationship Id="rId20" Type="http://schemas.openxmlformats.org/officeDocument/2006/relationships/hyperlink" Target="http://uk.wikipedia.org/w/index.php?title=%D0%92%D1%83%D0%B4%D0%BB%D0%B0%D1%80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1%D1%82%D1%80%D0%BE%D0%B2%D0%B8_%D0%90%D0%B4%D0%BC%D1%96%D1%80%D0%B0%D0%BB%D1%82%D0%B5%D0%B9%D1%81%D1%82%D0%B2%D0%B0" TargetMode="External"/><Relationship Id="rId11" Type="http://schemas.openxmlformats.org/officeDocument/2006/relationships/hyperlink" Target="http://uk.wikipedia.org/wiki/%D0%91%D1%83%D0%B3%D0%B5%D0%BD%D0%B2%D1%96%D0%BB%D1%8C_(%D0%BE%D1%81%D1%82%D1%80%D1%96%D0%B2)" TargetMode="External"/><Relationship Id="rId24" Type="http://schemas.openxmlformats.org/officeDocument/2006/relationships/hyperlink" Target="http://uk.wikipedia.org/wiki/%D0%A1%D0%BE%D0%BB%D0%BE%D0%BC%D0%BE%D0%BD%D0%BE%D0%B2%D0%B5_%D0%BC%D0%BE%D1%80%D0%B5" TargetMode="External"/><Relationship Id="rId5" Type="http://schemas.openxmlformats.org/officeDocument/2006/relationships/hyperlink" Target="http://uk.wikipedia.org/wiki/%D0%90%D1%80%D1%85%D1%96%D0%BF%D0%B5%D0%BB%D0%B0%D0%B3_%D0%91%D1%96%D1%81%D0%BC%D0%B0%D1%80%D0%BA%D0%B0" TargetMode="External"/><Relationship Id="rId15" Type="http://schemas.openxmlformats.org/officeDocument/2006/relationships/hyperlink" Target="http://uk.wikipedia.org/wiki/%D0%9B%D1%83%D1%97%D0%B7%D1%96%D0%B0%D0%B4%D0%B0_(%D0%B0%D1%80%D1%85%D1%96%D0%BF%D0%B5%D0%BB%D0%B0%D0%B3)" TargetMode="External"/><Relationship Id="rId23" Type="http://schemas.openxmlformats.org/officeDocument/2006/relationships/hyperlink" Target="http://uk.wikipedia.org/wiki/%D0%9D%D0%BE%D0%B2%D0%BE%D0%B3%D0%B2%D1%96%D0%BD%D0%B5%D0%B9%D1%81%D1%8C%D0%BA%D0%B5_%D0%BC%D0%BE%D1%80%D0%B5" TargetMode="External"/><Relationship Id="rId10" Type="http://schemas.openxmlformats.org/officeDocument/2006/relationships/hyperlink" Target="http://uk.wikipedia.org/wiki/%D0%A1%D0%BE%D0%BB%D0%BE%D0%BC%D0%BE%D0%BD%D0%BE%D0%B2%D1%96_%D0%BE%D1%81%D1%82%D1%80%D0%BE%D0%B2%D0%B8_(%D0%B0%D1%80%D1%85%D1%96%D0%BF%D0%B5%D0%BB%D0%B0%D0%B3)" TargetMode="External"/><Relationship Id="rId19" Type="http://schemas.openxmlformats.org/officeDocument/2006/relationships/hyperlink" Target="http://uk.wikipedia.org/w/index.php?title=%D0%A2%D1%80%D0%BE%D0%B1%D1%80%D1%96%D0%B0%D0%BD&amp;action=edit&amp;redlink=1" TargetMode="External"/><Relationship Id="rId4" Type="http://schemas.openxmlformats.org/officeDocument/2006/relationships/hyperlink" Target="http://uk.wikipedia.org/wiki/%D0%9D%D0%BE%D0%B2%D0%B0_%D0%93%D0%B2%D1%96%D0%BD%D0%B5%D1%8F" TargetMode="External"/><Relationship Id="rId9" Type="http://schemas.openxmlformats.org/officeDocument/2006/relationships/hyperlink" Target="http://uk.wikipedia.org/wiki/%D0%9D%D0%BE%D0%B2%D0%B0_%D0%86%D1%80%D0%BB%D0%B0%D0%BD%D0%B4%D1%96%D1%8F" TargetMode="External"/><Relationship Id="rId14" Type="http://schemas.openxmlformats.org/officeDocument/2006/relationships/hyperlink" Target="http://uk.wikipedia.org/w/index.php?title=%D0%94%27%D0%90%D0%BD%D1%82%D1%80%D0%BA%D0%B0%D1%81%D1%82%D0%BE&amp;action=edit&amp;redlink=1" TargetMode="External"/><Relationship Id="rId22" Type="http://schemas.openxmlformats.org/officeDocument/2006/relationships/hyperlink" Target="http://uk.wikipedia.org/wiki/%D0%A2%D0%B8%D1%85%D0%B8%D0%B9_%D0%BE%D0%BA%D0%B5%D0%B0%D0%BD" TargetMode="External"/><Relationship Id="rId27" Type="http://schemas.openxmlformats.org/officeDocument/2006/relationships/hyperlink" Target="http://uk.wikipedia.org/w/index.php?title=%D0%9C%D0%BE%D0%B0_(%D0%BE%D1%81%D1%82%D1%80%D1%96%D0%B2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The_Heritage_Foundation" TargetMode="External"/><Relationship Id="rId3" Type="http://schemas.openxmlformats.org/officeDocument/2006/relationships/hyperlink" Target="http://uk.wikipedia.org/w/index.php?title=%D0%93%D1%96%D1%80%D0%BD%D0%B8%D1%87%D0%BE%D1%80%D1%83%D0%B4%D0%BD%D0%B0_%D0%BF%D1%80%D0%BE%D0%BC%D0%B8%D1%81%D0%BB%D0%BE%D0%B2%D1%96%D1%81%D1%82%D1%8C&amp;action=edit&amp;redlink=1" TargetMode="External"/><Relationship Id="rId7" Type="http://schemas.openxmlformats.org/officeDocument/2006/relationships/hyperlink" Target="http://uk.wikipedia.org/wiki/%D0%9D%D0%B0%D1%84%D1%82%D0%BE%D0%B2%D0%B8%D0%B4%D0%BE%D0%B1%D1%83%D0%B2%D0%B0%D0%BD%D0%BD%D1%8F" TargetMode="External"/><Relationship Id="rId2" Type="http://schemas.openxmlformats.org/officeDocument/2006/relationships/hyperlink" Target="http://uk.wikipedia.org/wiki/%D0%A1%D1%96%D0%BB%D1%8C%D1%81%D1%8C%D0%BA%D0%B5_%D0%B3%D0%BE%D1%81%D0%BF%D0%BE%D0%B4%D0%B0%D1%80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96%D0%B4%D1%8C" TargetMode="External"/><Relationship Id="rId5" Type="http://schemas.openxmlformats.org/officeDocument/2006/relationships/hyperlink" Target="http://uk.wikipedia.org/wiki/%D0%A1%D1%80%D1%96%D0%B1%D0%BB%D0%BE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uk.wikipedia.org/wiki/%D0%97%D0%BE%D0%BB%D0%BE%D1%82%D0%BE" TargetMode="External"/><Relationship Id="rId9" Type="http://schemas.openxmlformats.org/officeDocument/2006/relationships/hyperlink" Target="http://uk.wikipedia.org/wiki/%D0%92%D0%92%D0%9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405136"/>
          </a:xfrm>
        </p:spPr>
        <p:txBody>
          <a:bodyPr/>
          <a:lstStyle/>
          <a:p>
            <a:r>
              <a:rPr lang="vi-VN" b="1" dirty="0" smtClean="0"/>
              <a:t>Па́пуа Нова́ Гвіне́я</a:t>
            </a:r>
            <a:endParaRPr lang="ru-RU" dirty="0"/>
          </a:p>
        </p:txBody>
      </p:sp>
      <p:pic>
        <p:nvPicPr>
          <p:cNvPr id="49154" name="Picture 2" descr="Розташування Папуа Нової Гвіне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11256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impalatravel.com/uploads/ckfinder/images/%D0%90%D0%B2%D1%81%D1%82%D1%80%D0%B0%D0%BB%D0%B8%D1%8F/gorokash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orldpix.ru/wp-content/uploads/2013/02/wpid-HGrW4uT3S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dimaxblog.ru/wp-content/themes/evidens/images/1/papu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айл:Flag of Papua New Guine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  <p:pic>
        <p:nvPicPr>
          <p:cNvPr id="25604" name="Picture 4" descr="Файл:Emblem of Papua New Guine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040760" cy="3613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Прапор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3265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Герб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4824536" cy="576064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Папуа</a:t>
            </a:r>
            <a:r>
              <a:rPr lang="ru-RU" dirty="0" smtClean="0"/>
              <a:t> Нова </a:t>
            </a:r>
            <a:r>
              <a:rPr lang="ru-RU" dirty="0" err="1" smtClean="0"/>
              <a:t>Гвінея</a:t>
            </a:r>
            <a:r>
              <a:rPr lang="ru-RU" dirty="0" smtClean="0"/>
              <a:t> — </a:t>
            </a:r>
            <a:r>
              <a:rPr lang="ru-RU" dirty="0" err="1" smtClean="0">
                <a:hlinkClick r:id="rId2" tooltip="Парламентська монархія"/>
              </a:rPr>
              <a:t>парламентська</a:t>
            </a:r>
            <a:r>
              <a:rPr lang="ru-RU" dirty="0" smtClean="0">
                <a:hlinkClick r:id="rId2" tooltip="Парламентська монархія"/>
              </a:rPr>
              <a:t> </a:t>
            </a:r>
            <a:r>
              <a:rPr lang="ru-RU" dirty="0" err="1" smtClean="0">
                <a:hlinkClick r:id="rId2" tooltip="Парламентська монархія"/>
              </a:rPr>
              <a:t>монархія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Конституція Папуа Нової Гвінеї (ще не написана)"/>
              </a:rPr>
              <a:t>конституція</a:t>
            </a:r>
            <a:r>
              <a:rPr lang="ru-RU" dirty="0" smtClean="0"/>
              <a:t>, </a:t>
            </a:r>
            <a:r>
              <a:rPr lang="ru-RU" dirty="0" err="1" smtClean="0"/>
              <a:t>прийнята</a:t>
            </a:r>
            <a:r>
              <a:rPr lang="ru-RU" dirty="0" smtClean="0"/>
              <a:t> 1975 року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пізнішими</a:t>
            </a:r>
            <a:r>
              <a:rPr lang="ru-RU" dirty="0" smtClean="0"/>
              <a:t> поправками). Главою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smtClean="0">
                <a:hlinkClick r:id="rId4" tooltip="Монархи Великобританії (ще не написана)"/>
              </a:rPr>
              <a:t>королева </a:t>
            </a:r>
            <a:r>
              <a:rPr lang="ru-RU" dirty="0" err="1" smtClean="0">
                <a:hlinkClick r:id="rId4" tooltip="Монархи Великобританії (ще не написана)"/>
              </a:rPr>
              <a:t>Великобританії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Єлизавета II (королева Великої Британії)"/>
              </a:rPr>
              <a:t>Єлизавета</a:t>
            </a:r>
            <a:r>
              <a:rPr lang="ru-RU" dirty="0" smtClean="0">
                <a:hlinkClick r:id="rId5" tooltip="Єлизавета II (королева Великої Британії)"/>
              </a:rPr>
              <a:t> II</a:t>
            </a:r>
            <a:r>
              <a:rPr lang="ru-RU" dirty="0" smtClean="0"/>
              <a:t>, представлена генерал-губернатором (</a:t>
            </a:r>
            <a:r>
              <a:rPr lang="ru-RU" dirty="0" err="1" smtClean="0"/>
              <a:t>з</a:t>
            </a:r>
            <a:r>
              <a:rPr lang="ru-RU" dirty="0" smtClean="0"/>
              <a:t> 2004 по 2010 </a:t>
            </a:r>
            <a:r>
              <a:rPr lang="ru-RU" dirty="0" err="1" smtClean="0"/>
              <a:t>рік</a:t>
            </a:r>
            <a:r>
              <a:rPr lang="ru-RU" dirty="0" smtClean="0"/>
              <a:t> — </a:t>
            </a:r>
            <a:r>
              <a:rPr lang="ru-RU" dirty="0" err="1" smtClean="0">
                <a:hlinkClick r:id="rId6" tooltip="Пауліас Матане (ще не написана)"/>
              </a:rPr>
              <a:t>Пауліас</a:t>
            </a:r>
            <a:r>
              <a:rPr lang="ru-RU" dirty="0" smtClean="0">
                <a:hlinkClick r:id="rId6" tooltip="Пауліас Матане (ще не написана)"/>
              </a:rPr>
              <a:t> </a:t>
            </a:r>
            <a:r>
              <a:rPr lang="ru-RU" dirty="0" err="1" smtClean="0">
                <a:hlinkClick r:id="rId6" tooltip="Пауліас Матане (ще не написана)"/>
              </a:rPr>
              <a:t>Матане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20 </a:t>
            </a:r>
            <a:r>
              <a:rPr lang="ru-RU" dirty="0" err="1" smtClean="0"/>
              <a:t>грудня</a:t>
            </a:r>
            <a:r>
              <a:rPr lang="ru-RU" dirty="0" smtClean="0"/>
              <a:t> 2010 — </a:t>
            </a:r>
            <a:r>
              <a:rPr lang="ru-RU" dirty="0" smtClean="0">
                <a:hlinkClick r:id="rId7" tooltip="Майкл Огіо"/>
              </a:rPr>
              <a:t>Майкл </a:t>
            </a:r>
            <a:r>
              <a:rPr lang="ru-RU" dirty="0" err="1" smtClean="0">
                <a:hlinkClick r:id="rId7" tooltip="Майкл Огіо"/>
              </a:rPr>
              <a:t>Огіо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королевою на 6 </a:t>
            </a:r>
            <a:r>
              <a:rPr lang="ru-RU" dirty="0" err="1" smtClean="0"/>
              <a:t>років</a:t>
            </a:r>
            <a:r>
              <a:rPr lang="ru-RU" dirty="0" smtClean="0"/>
              <a:t> за </a:t>
            </a:r>
            <a:r>
              <a:rPr lang="ru-RU" dirty="0" err="1" smtClean="0"/>
              <a:t>поданням</a:t>
            </a:r>
            <a:r>
              <a:rPr lang="ru-RU" dirty="0" smtClean="0"/>
              <a:t> уряду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6544"/>
          </a:xfrm>
        </p:spPr>
        <p:txBody>
          <a:bodyPr/>
          <a:lstStyle/>
          <a:p>
            <a:r>
              <a:rPr lang="uk-UA" dirty="0" smtClean="0"/>
              <a:t>Політичний устрій</a:t>
            </a:r>
            <a:endParaRPr lang="ru-RU" dirty="0"/>
          </a:p>
        </p:txBody>
      </p:sp>
      <p:pic>
        <p:nvPicPr>
          <p:cNvPr id="52226" name="Picture 2" descr="http://upload.wikimedia.org/wikipedia/commons/thumb/0/0d/Port_Moresby_parliament_building_front%2C_by_Steve_Shattuck.jpg/278px-Port_Moresby_parliament_building_front%2C_by_Steve_Shattu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836712"/>
            <a:ext cx="3816424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6488668"/>
            <a:ext cx="4120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Будівля</a:t>
            </a:r>
            <a:r>
              <a:rPr lang="ru-RU" b="1" dirty="0"/>
              <a:t> парламенту у </a:t>
            </a:r>
            <a:r>
              <a:rPr lang="ru-RU" b="1" dirty="0" err="1">
                <a:hlinkClick r:id="rId9" tooltip="Порт-Морсбі"/>
              </a:rPr>
              <a:t>Порт-Морсбі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Адміністративний поділ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0" name="Picture 2" descr="http://www.infokart.ru/wp-content/uploads/2011/04/karta_papua_nowaia_gwi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66125" cy="536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6" name="Picture 4" descr="Файл:Tarvurv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3476609"/>
          </a:xfrm>
          <a:prstGeom prst="rect">
            <a:avLst/>
          </a:prstGeom>
          <a:noFill/>
        </p:spPr>
      </p:pic>
      <p:pic>
        <p:nvPicPr>
          <p:cNvPr id="54278" name="Picture 6" descr="Файл:OwenStanleyJungle clad mountainsPapuaNew Gui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5359978" cy="33569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01008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Хребет</a:t>
            </a:r>
            <a:r>
              <a:rPr lang="ru-RU" dirty="0"/>
              <a:t> </a:t>
            </a:r>
            <a:r>
              <a:rPr lang="ru-RU" sz="2400" b="1" dirty="0" err="1"/>
              <a:t>Оуен-Стенлі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0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Вулкан </a:t>
            </a:r>
            <a:r>
              <a:rPr lang="ru-RU" sz="2400" b="1" dirty="0" err="1"/>
              <a:t>Тавурвур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501008"/>
            <a:ext cx="3779912" cy="34163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dirty="0"/>
              <a:t>Папуа Нова </a:t>
            </a:r>
            <a:r>
              <a:rPr lang="ru-RU" dirty="0" err="1"/>
              <a:t>Гвінея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східну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острова </a:t>
            </a:r>
            <a:r>
              <a:rPr lang="ru-RU" dirty="0">
                <a:hlinkClick r:id="rId4" tooltip="Нова Гвінея"/>
              </a:rPr>
              <a:t>Нова </a:t>
            </a:r>
            <a:r>
              <a:rPr lang="ru-RU" dirty="0" err="1">
                <a:hlinkClick r:id="rId4" tooltip="Нова Гвінея"/>
              </a:rPr>
              <a:t>Гвінея</a:t>
            </a:r>
            <a:r>
              <a:rPr lang="ru-RU" dirty="0"/>
              <a:t>, </a:t>
            </a:r>
            <a:r>
              <a:rPr lang="ru-RU" dirty="0" err="1">
                <a:hlinkClick r:id="rId5" tooltip="Архіпелаг Бісмарка"/>
              </a:rPr>
              <a:t>архіпелаг</a:t>
            </a:r>
            <a:r>
              <a:rPr lang="ru-RU" dirty="0">
                <a:hlinkClick r:id="rId5" tooltip="Архіпелаг Бісмарка"/>
              </a:rPr>
              <a:t> </a:t>
            </a:r>
            <a:r>
              <a:rPr lang="ru-RU" dirty="0" err="1">
                <a:hlinkClick r:id="rId5" tooltip="Архіпелаг Бісмарка"/>
              </a:rPr>
              <a:t>Бісмарка</a:t>
            </a:r>
            <a:r>
              <a:rPr lang="ru-RU" dirty="0"/>
              <a:t> (</a:t>
            </a:r>
            <a:r>
              <a:rPr lang="ru-RU" dirty="0" err="1"/>
              <a:t>острови</a:t>
            </a:r>
            <a:r>
              <a:rPr lang="ru-RU" dirty="0"/>
              <a:t> </a:t>
            </a:r>
            <a:r>
              <a:rPr lang="ru-RU" dirty="0" err="1">
                <a:hlinkClick r:id="rId6" tooltip="Острови Адміралтейства"/>
              </a:rPr>
              <a:t>Адміралтейства</a:t>
            </a:r>
            <a:r>
              <a:rPr lang="ru-RU" dirty="0"/>
              <a:t>, </a:t>
            </a:r>
            <a:r>
              <a:rPr lang="ru-RU" dirty="0" err="1">
                <a:hlinkClick r:id="rId7" tooltip="Сент-Маттайас (ще не написана)"/>
              </a:rPr>
              <a:t>Сент-Маттайас</a:t>
            </a:r>
            <a:r>
              <a:rPr lang="ru-RU" dirty="0"/>
              <a:t>, </a:t>
            </a:r>
            <a:r>
              <a:rPr lang="ru-RU" dirty="0">
                <a:hlinkClick r:id="rId8" tooltip="Нова Британія"/>
              </a:rPr>
              <a:t>Нова </a:t>
            </a:r>
            <a:r>
              <a:rPr lang="ru-RU" dirty="0" err="1">
                <a:hlinkClick r:id="rId8" tooltip="Нова Британія"/>
              </a:rPr>
              <a:t>Британія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>
                <a:hlinkClick r:id="rId9" tooltip="Нова Ірландія"/>
              </a:rPr>
              <a:t>Нова </a:t>
            </a:r>
            <a:r>
              <a:rPr lang="ru-RU" dirty="0" err="1">
                <a:hlinkClick r:id="rId9" tooltip="Нова Ірландія"/>
              </a:rPr>
              <a:t>Ірландія</a:t>
            </a:r>
            <a:r>
              <a:rPr lang="ru-RU" dirty="0"/>
              <a:t>), </a:t>
            </a:r>
            <a:r>
              <a:rPr lang="ru-RU" dirty="0" err="1"/>
              <a:t>північну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 </a:t>
            </a:r>
            <a:r>
              <a:rPr lang="ru-RU" dirty="0" err="1">
                <a:hlinkClick r:id="rId10" tooltip="Соломонові острови (архіпелаг)"/>
              </a:rPr>
              <a:t>Соломонових</a:t>
            </a:r>
            <a:r>
              <a:rPr lang="ru-RU" dirty="0">
                <a:hlinkClick r:id="rId10" tooltip="Соломонові острови (архіпелаг)"/>
              </a:rPr>
              <a:t> </a:t>
            </a:r>
            <a:r>
              <a:rPr lang="ru-RU" dirty="0" err="1">
                <a:hlinkClick r:id="rId10" tooltip="Соломонові острови (архіпелаг)"/>
              </a:rPr>
              <a:t>островів</a:t>
            </a:r>
            <a:r>
              <a:rPr lang="ru-RU" dirty="0"/>
              <a:t> (</a:t>
            </a:r>
            <a:r>
              <a:rPr lang="ru-RU" dirty="0" err="1"/>
              <a:t>острови</a:t>
            </a:r>
            <a:r>
              <a:rPr lang="ru-RU" dirty="0"/>
              <a:t> </a:t>
            </a:r>
            <a:r>
              <a:rPr lang="ru-RU" dirty="0" err="1">
                <a:hlinkClick r:id="rId11" tooltip="Бугенвіль (острів)"/>
              </a:rPr>
              <a:t>Бугенвіль</a:t>
            </a:r>
            <a:r>
              <a:rPr lang="ru-RU" dirty="0"/>
              <a:t>, </a:t>
            </a:r>
            <a:r>
              <a:rPr lang="ru-RU" dirty="0">
                <a:hlinkClick r:id="rId12" tooltip="Бука (острів)"/>
              </a:rPr>
              <a:t>Бука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атол</a:t>
            </a:r>
            <a:r>
              <a:rPr lang="ru-RU" dirty="0"/>
              <a:t> </a:t>
            </a:r>
            <a:r>
              <a:rPr lang="ru-RU" dirty="0" err="1">
                <a:hlinkClick r:id="rId13" tooltip="Тауу (ще не написана)"/>
              </a:rPr>
              <a:t>Тауу</a:t>
            </a:r>
            <a:r>
              <a:rPr lang="ru-RU" dirty="0"/>
              <a:t>), </a:t>
            </a:r>
            <a:r>
              <a:rPr lang="ru-RU" dirty="0" err="1"/>
              <a:t>острови</a:t>
            </a:r>
            <a:r>
              <a:rPr lang="ru-RU" dirty="0"/>
              <a:t> </a:t>
            </a:r>
            <a:r>
              <a:rPr lang="ru-RU" dirty="0" err="1">
                <a:hlinkClick r:id="rId14" tooltip="Д'Антркасто (ще не написана)"/>
              </a:rPr>
              <a:t>Д'Антркасто</a:t>
            </a:r>
            <a:r>
              <a:rPr lang="ru-RU" dirty="0"/>
              <a:t>, </a:t>
            </a:r>
            <a:r>
              <a:rPr lang="ru-RU" dirty="0" err="1">
                <a:hlinkClick r:id="rId15" tooltip="Луїзіада (архіпелаг)"/>
              </a:rPr>
              <a:t>Луїзіада</a:t>
            </a:r>
            <a:r>
              <a:rPr lang="ru-RU" dirty="0"/>
              <a:t> (</a:t>
            </a:r>
            <a:r>
              <a:rPr lang="ru-RU" dirty="0">
                <a:hlinkClick r:id="rId16" tooltip="Лонг-Риф (ще не написана)"/>
              </a:rPr>
              <a:t>Лонг-Риф</a:t>
            </a:r>
            <a:r>
              <a:rPr lang="ru-RU" dirty="0"/>
              <a:t>, </a:t>
            </a:r>
            <a:r>
              <a:rPr lang="ru-RU" dirty="0" err="1">
                <a:hlinkClick r:id="rId17" tooltip="Тагула (ще не написана)"/>
              </a:rPr>
              <a:t>Тагула</a:t>
            </a:r>
            <a:r>
              <a:rPr lang="ru-RU" dirty="0"/>
              <a:t>, </a:t>
            </a:r>
            <a:r>
              <a:rPr lang="ru-RU" dirty="0" err="1">
                <a:hlinkClick r:id="rId18" tooltip="Расселл (острів) (ще не написана)"/>
              </a:rPr>
              <a:t>Расселл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), </a:t>
            </a:r>
            <a:r>
              <a:rPr lang="ru-RU" dirty="0" err="1">
                <a:hlinkClick r:id="rId19" tooltip="Тробріан (ще не написана)"/>
              </a:rPr>
              <a:t>Тробріан</a:t>
            </a:r>
            <a:r>
              <a:rPr lang="ru-RU" dirty="0"/>
              <a:t>, </a:t>
            </a:r>
            <a:r>
              <a:rPr lang="ru-RU" dirty="0" err="1">
                <a:hlinkClick r:id="rId20" tooltip="Вудларк (ще не написана)"/>
              </a:rPr>
              <a:t>Вудларк</a:t>
            </a:r>
            <a:r>
              <a:rPr lang="ru-RU" dirty="0"/>
              <a:t> 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4139952" cy="255454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Загалом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600 </a:t>
            </a:r>
            <a:r>
              <a:rPr lang="ru-RU" sz="2000" dirty="0" err="1"/>
              <a:t>островів</a:t>
            </a:r>
            <a:r>
              <a:rPr lang="ru-RU" sz="2000" dirty="0"/>
              <a:t> та </a:t>
            </a:r>
            <a:r>
              <a:rPr lang="ru-RU" sz="2000" dirty="0" err="1"/>
              <a:t>рифів</a:t>
            </a:r>
            <a:r>
              <a:rPr lang="ru-RU" sz="2000" baseline="30000" dirty="0">
                <a:hlinkClick r:id="rId21"/>
              </a:rPr>
              <a:t>[8]</a:t>
            </a:r>
            <a:r>
              <a:rPr lang="ru-RU" sz="2000" dirty="0"/>
              <a:t>. З </a:t>
            </a:r>
            <a:r>
              <a:rPr lang="ru-RU" sz="2000" dirty="0" err="1"/>
              <a:t>півночі</a:t>
            </a:r>
            <a:r>
              <a:rPr lang="ru-RU" sz="2000" dirty="0"/>
              <a:t> та сходу </a:t>
            </a:r>
            <a:r>
              <a:rPr lang="ru-RU" sz="2000" dirty="0" err="1"/>
              <a:t>узбережжя</a:t>
            </a:r>
            <a:r>
              <a:rPr lang="ru-RU" sz="2000" dirty="0"/>
              <a:t> </a:t>
            </a:r>
            <a:r>
              <a:rPr lang="ru-RU" sz="2000" dirty="0" err="1"/>
              <a:t>омивають</a:t>
            </a:r>
            <a:r>
              <a:rPr lang="ru-RU" sz="2000" dirty="0"/>
              <a:t> води </a:t>
            </a:r>
            <a:r>
              <a:rPr lang="ru-RU" sz="2000" dirty="0">
                <a:hlinkClick r:id="rId22" tooltip="Тихий океан"/>
              </a:rPr>
              <a:t>Тихого океану</a:t>
            </a:r>
            <a:r>
              <a:rPr lang="ru-RU" sz="2000" dirty="0"/>
              <a:t>, </a:t>
            </a:r>
            <a:r>
              <a:rPr lang="ru-RU" sz="2000" dirty="0" err="1">
                <a:hlinkClick r:id="rId23" tooltip="Новогвінейське море"/>
              </a:rPr>
              <a:t>Новогвінейського</a:t>
            </a:r>
            <a:r>
              <a:rPr lang="ru-RU" sz="2000" dirty="0"/>
              <a:t> та </a:t>
            </a:r>
            <a:r>
              <a:rPr lang="ru-RU" sz="2000" dirty="0" err="1">
                <a:hlinkClick r:id="rId24" tooltip="Соломонове море"/>
              </a:rPr>
              <a:t>Соломонового</a:t>
            </a:r>
            <a:r>
              <a:rPr lang="ru-RU" sz="2000" dirty="0">
                <a:hlinkClick r:id="rId24" tooltip="Соломонове море"/>
              </a:rPr>
              <a:t> моря</a:t>
            </a:r>
            <a:r>
              <a:rPr lang="ru-RU" sz="2000" dirty="0"/>
              <a:t>. На </a:t>
            </a:r>
            <a:r>
              <a:rPr lang="ru-RU" sz="2000" dirty="0" err="1"/>
              <a:t>півдні</a:t>
            </a:r>
            <a:r>
              <a:rPr lang="ru-RU" sz="2000" dirty="0"/>
              <a:t> — </a:t>
            </a:r>
            <a:r>
              <a:rPr lang="ru-RU" sz="2000" dirty="0" err="1">
                <a:hlinkClick r:id="rId25" tooltip="Коралове море"/>
              </a:rPr>
              <a:t>Коралове</a:t>
            </a:r>
            <a:r>
              <a:rPr lang="ru-RU" sz="2000" dirty="0">
                <a:hlinkClick r:id="rId25" tooltip="Коралове море"/>
              </a:rPr>
              <a:t> море</a:t>
            </a:r>
            <a:r>
              <a:rPr lang="ru-RU" sz="2000" dirty="0"/>
              <a:t> та </a:t>
            </a:r>
            <a:r>
              <a:rPr lang="ru-RU" sz="2000" dirty="0" err="1">
                <a:hlinkClick r:id="rId26" tooltip="Торресова протока"/>
              </a:rPr>
              <a:t>Торресова</a:t>
            </a:r>
            <a:r>
              <a:rPr lang="ru-RU" sz="2000" dirty="0">
                <a:hlinkClick r:id="rId26" tooltip="Торресова протока"/>
              </a:rPr>
              <a:t> протока</a:t>
            </a:r>
            <a:r>
              <a:rPr lang="ru-RU" sz="2000" dirty="0"/>
              <a:t> (</a:t>
            </a:r>
            <a:r>
              <a:rPr lang="ru-RU" sz="2000" dirty="0" err="1"/>
              <a:t>близько</a:t>
            </a:r>
            <a:r>
              <a:rPr lang="ru-RU" sz="2000" dirty="0"/>
              <a:t> 160 км до острова </a:t>
            </a:r>
            <a:r>
              <a:rPr lang="ru-RU" sz="2000" dirty="0" err="1">
                <a:hlinkClick r:id="rId27" tooltip="Моа (острів) (ще не написана)"/>
              </a:rPr>
              <a:t>Моа</a:t>
            </a:r>
            <a:r>
              <a:rPr lang="ru-RU" sz="2000" dirty="0"/>
              <a:t> (</a:t>
            </a:r>
            <a:r>
              <a:rPr lang="ru-RU" sz="2000" dirty="0" err="1"/>
              <a:t>Австралія</a:t>
            </a:r>
            <a:r>
              <a:rPr lang="ru-RU" sz="2000" dirty="0"/>
              <a:t>))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Файл:Dark Days Are Co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387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Вулкан </a:t>
            </a:r>
            <a:r>
              <a:rPr lang="ru-RU" sz="2400" b="1" dirty="0" err="1"/>
              <a:t>Тавурвур</a:t>
            </a:r>
            <a:r>
              <a:rPr lang="ru-RU" sz="2400" b="1" dirty="0"/>
              <a:t> </a:t>
            </a:r>
            <a:r>
              <a:rPr lang="ru-RU" sz="2400" b="1" dirty="0" err="1"/>
              <a:t>увечері</a:t>
            </a:r>
            <a:endParaRPr lang="ru-RU" sz="2400" b="1" dirty="0"/>
          </a:p>
        </p:txBody>
      </p:sp>
      <p:pic>
        <p:nvPicPr>
          <p:cNvPr id="55302" name="Picture 6" descr="Файл:Trans Fly Bensbach 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40960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7170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Саванна та луки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 </a:t>
            </a:r>
            <a:r>
              <a:rPr lang="ru-RU" sz="2400" b="1" dirty="0" err="1"/>
              <a:t>районі</a:t>
            </a:r>
            <a:r>
              <a:rPr lang="ru-RU" sz="2400" b="1" dirty="0"/>
              <a:t> </a:t>
            </a:r>
            <a:r>
              <a:rPr lang="ru-RU" sz="2400" b="1" dirty="0" err="1"/>
              <a:t>річки</a:t>
            </a:r>
            <a:r>
              <a:rPr lang="ru-RU" sz="2400" b="1" dirty="0"/>
              <a:t> </a:t>
            </a:r>
            <a:r>
              <a:rPr lang="ru-RU" sz="2400" b="1" dirty="0" err="1"/>
              <a:t>Флай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 descr="http://upload.wikimedia.org/wikipedia/commons/thumb/3/36/Girl_of_wagifa.jpg/278px-Girl_of_wagi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336223" cy="2736304"/>
          </a:xfrm>
          <a:prstGeom prst="rect">
            <a:avLst/>
          </a:prstGeom>
          <a:noFill/>
        </p:spPr>
      </p:pic>
      <p:pic>
        <p:nvPicPr>
          <p:cNvPr id="56324" name="Picture 4" descr="http://upload.wikimedia.org/wikipedia/commons/thumb/e/ef/Asaro_Mud_Man_Kabiufa_PNG.jpg/278px-Asaro_Mud_Man_Kabiufa_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5"/>
            <a:ext cx="4546327" cy="2780341"/>
          </a:xfrm>
          <a:prstGeom prst="rect">
            <a:avLst/>
          </a:prstGeom>
          <a:noFill/>
        </p:spPr>
      </p:pic>
      <p:pic>
        <p:nvPicPr>
          <p:cNvPr id="56326" name="Picture 6" descr="http://copypast.ru/uploads/posts/1210101128_image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42647" cy="3195735"/>
          </a:xfrm>
          <a:prstGeom prst="rect">
            <a:avLst/>
          </a:prstGeom>
          <a:noFill/>
        </p:spPr>
      </p:pic>
      <p:pic>
        <p:nvPicPr>
          <p:cNvPr id="56328" name="Picture 8" descr="http://at-communication.com/upload/Image/Papua-New-Guinea_P29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69041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Економіка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8892480" cy="261610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Основа </a:t>
            </a:r>
            <a:r>
              <a:rPr lang="ru-RU" sz="2000" dirty="0" err="1"/>
              <a:t>економіки</a:t>
            </a:r>
            <a:r>
              <a:rPr lang="ru-RU" sz="2000" dirty="0"/>
              <a:t> — </a:t>
            </a:r>
            <a:r>
              <a:rPr lang="ru-RU" sz="2000" dirty="0" err="1">
                <a:hlinkClick r:id="rId2" tooltip="Сільське господарство"/>
              </a:rPr>
              <a:t>сільське</a:t>
            </a:r>
            <a:r>
              <a:rPr lang="ru-RU" sz="2000" dirty="0">
                <a:hlinkClick r:id="rId2" tooltip="Сільське господарство"/>
              </a:rPr>
              <a:t> </a:t>
            </a:r>
            <a:r>
              <a:rPr lang="ru-RU" sz="2000" dirty="0" err="1">
                <a:hlinkClick r:id="rId2" tooltip="Сільське господарство"/>
              </a:rPr>
              <a:t>господарство</a:t>
            </a:r>
            <a:r>
              <a:rPr lang="ru-RU" sz="2000" dirty="0"/>
              <a:t> та </a:t>
            </a:r>
            <a:r>
              <a:rPr lang="ru-RU" sz="2000" dirty="0" err="1">
                <a:hlinkClick r:id="rId3" tooltip="Гірничорудна промисловість (ще не написана)"/>
              </a:rPr>
              <a:t>гірничорудна</a:t>
            </a:r>
            <a:r>
              <a:rPr lang="ru-RU" sz="2000" dirty="0">
                <a:hlinkClick r:id="rId3" tooltip="Гірничорудна промисловість (ще не написана)"/>
              </a:rPr>
              <a:t> </a:t>
            </a:r>
            <a:r>
              <a:rPr lang="ru-RU" sz="2000" dirty="0" err="1">
                <a:hlinkClick r:id="rId3" tooltip="Гірничорудна промисловість (ще не написана)"/>
              </a:rPr>
              <a:t>промисловість</a:t>
            </a:r>
            <a:r>
              <a:rPr lang="ru-RU" sz="2000" dirty="0"/>
              <a:t>. Папуа Нова </a:t>
            </a:r>
            <a:r>
              <a:rPr lang="ru-RU" sz="2000" dirty="0" err="1"/>
              <a:t>Гвінея</a:t>
            </a:r>
            <a:r>
              <a:rPr lang="ru-RU" sz="2000" dirty="0"/>
              <a:t> — </a:t>
            </a:r>
            <a:r>
              <a:rPr lang="ru-RU" sz="2000" dirty="0" err="1"/>
              <a:t>слаборозвинута</a:t>
            </a:r>
            <a:r>
              <a:rPr lang="ru-RU" sz="2000" dirty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: </a:t>
            </a:r>
            <a:r>
              <a:rPr lang="ru-RU" sz="2000" dirty="0" err="1"/>
              <a:t>гірнича</a:t>
            </a:r>
            <a:r>
              <a:rPr lang="ru-RU" sz="2000" dirty="0"/>
              <a:t> (</a:t>
            </a:r>
            <a:r>
              <a:rPr lang="ru-RU" sz="2000" dirty="0">
                <a:hlinkClick r:id="rId4" tooltip="Золото"/>
              </a:rPr>
              <a:t>золото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Срібло"/>
              </a:rPr>
              <a:t>срібло</a:t>
            </a:r>
            <a:r>
              <a:rPr lang="ru-RU" sz="2000" dirty="0"/>
              <a:t>, </a:t>
            </a:r>
            <a:r>
              <a:rPr lang="ru-RU" sz="2000" dirty="0" err="1">
                <a:hlinkClick r:id="rId6" tooltip="Мідь"/>
              </a:rPr>
              <a:t>мідь</a:t>
            </a:r>
            <a:r>
              <a:rPr lang="ru-RU" sz="2000" dirty="0"/>
              <a:t>), </a:t>
            </a:r>
            <a:r>
              <a:rPr lang="ru-RU" sz="2000" dirty="0" err="1">
                <a:hlinkClick r:id="rId7" tooltip="Нафтовидобування"/>
              </a:rPr>
              <a:t>нафтова</a:t>
            </a:r>
            <a:r>
              <a:rPr lang="ru-RU" sz="2000" dirty="0"/>
              <a:t>, </a:t>
            </a:r>
            <a:r>
              <a:rPr lang="ru-RU" sz="2000" dirty="0" err="1"/>
              <a:t>рибна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За </a:t>
            </a:r>
            <a:r>
              <a:rPr lang="ru-RU" sz="2000" dirty="0" err="1"/>
              <a:t>даними</a:t>
            </a:r>
            <a:r>
              <a:rPr lang="ru-RU" sz="2000" dirty="0"/>
              <a:t> </a:t>
            </a:r>
            <a:r>
              <a:rPr lang="en-US" sz="2000" dirty="0"/>
              <a:t>Index of Economic Freedom, </a:t>
            </a:r>
            <a:r>
              <a:rPr lang="en-US" sz="2000" dirty="0">
                <a:hlinkClick r:id="rId8" tooltip="The Heritage Foundation"/>
              </a:rPr>
              <a:t>The Heritage Foundation</a:t>
            </a:r>
            <a:r>
              <a:rPr lang="en-US" sz="2000" dirty="0"/>
              <a:t>, U.S.A. 2001:</a:t>
            </a:r>
            <a:r>
              <a:rPr lang="ru-RU" sz="2000" dirty="0">
                <a:hlinkClick r:id="rId9" tooltip="ВВП"/>
              </a:rPr>
              <a:t>ВВП</a:t>
            </a:r>
            <a:r>
              <a:rPr lang="ru-RU" sz="2000" dirty="0"/>
              <a:t> — 5 млрд. $ (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 — 35 %; </a:t>
            </a:r>
            <a:r>
              <a:rPr lang="ru-RU" sz="2000" dirty="0" err="1"/>
              <a:t>індустрія</a:t>
            </a:r>
            <a:r>
              <a:rPr lang="ru-RU" sz="2000" dirty="0"/>
              <a:t> — 38 %; сфера </a:t>
            </a:r>
            <a:r>
              <a:rPr lang="ru-RU" sz="2000" dirty="0" err="1"/>
              <a:t>послуг</a:t>
            </a:r>
            <a:r>
              <a:rPr lang="ru-RU" sz="2000" dirty="0"/>
              <a:t> — 27 %). Темп </a:t>
            </a:r>
            <a:r>
              <a:rPr lang="ru-RU" sz="2000" dirty="0" err="1"/>
              <a:t>зростання</a:t>
            </a:r>
            <a:r>
              <a:rPr lang="ru-RU" sz="2000" dirty="0"/>
              <a:t> ВВП — 2,5 %. ВВП на душу </a:t>
            </a:r>
            <a:r>
              <a:rPr lang="ru-RU" sz="2000" dirty="0" err="1"/>
              <a:t>населення</a:t>
            </a:r>
            <a:r>
              <a:rPr lang="ru-RU" sz="2000" dirty="0"/>
              <a:t> — 1085 $. </a:t>
            </a:r>
            <a:r>
              <a:rPr lang="ru-RU" sz="2000" dirty="0" err="1"/>
              <a:t>Зайнятість</a:t>
            </a:r>
            <a:r>
              <a:rPr lang="ru-RU" sz="2000" dirty="0"/>
              <a:t> </a:t>
            </a:r>
            <a:r>
              <a:rPr lang="ru-RU" sz="2000" dirty="0" err="1"/>
              <a:t>працездатного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: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 — 85 %, </a:t>
            </a:r>
            <a:r>
              <a:rPr lang="ru-RU" sz="2000" dirty="0" err="1"/>
              <a:t>промисловість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сфера </a:t>
            </a:r>
            <a:r>
              <a:rPr lang="ru-RU" sz="2000" dirty="0" err="1"/>
              <a:t>послуг</a:t>
            </a:r>
            <a:r>
              <a:rPr lang="ru-RU" sz="2000" dirty="0"/>
              <a:t> — </a:t>
            </a:r>
            <a:r>
              <a:rPr lang="ru-RU" sz="2400" dirty="0"/>
              <a:t>15 %.</a:t>
            </a:r>
          </a:p>
        </p:txBody>
      </p:sp>
      <p:pic>
        <p:nvPicPr>
          <p:cNvPr id="57348" name="Picture 4" descr="Файл:US Navy 080811-N-8878B-434 The Military Sealift Command hospital ship USNS Mercy (T-AH 19) anchored off the coast of Papua New Guinea in support of Pacific Partnership 2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692696"/>
            <a:ext cx="889248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Файл:Papua New Guinea Export Tree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88832" cy="58492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Складові</a:t>
            </a:r>
            <a:r>
              <a:rPr lang="ru-RU" sz="2400" b="1" dirty="0"/>
              <a:t> </a:t>
            </a:r>
            <a:r>
              <a:rPr lang="ru-RU" sz="2400" b="1" dirty="0" err="1"/>
              <a:t>експорту</a:t>
            </a:r>
            <a:r>
              <a:rPr lang="ru-RU" sz="2400" b="1" dirty="0"/>
              <a:t> Папуа </a:t>
            </a:r>
            <a:r>
              <a:rPr lang="ru-RU" sz="2400" b="1" dirty="0" err="1"/>
              <a:t>Нової</a:t>
            </a:r>
            <a:r>
              <a:rPr lang="ru-RU" sz="2400" b="1" dirty="0"/>
              <a:t> </a:t>
            </a:r>
            <a:r>
              <a:rPr lang="ru-RU" sz="2400" b="1" dirty="0" err="1"/>
              <a:t>Гвінеї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47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Па́пуа Нова́ Гвіне́я</vt:lpstr>
      <vt:lpstr>Слайд 2</vt:lpstr>
      <vt:lpstr>Політичний устрій</vt:lpstr>
      <vt:lpstr>Адміністративний поділ </vt:lpstr>
      <vt:lpstr>Географія </vt:lpstr>
      <vt:lpstr>Слайд 6</vt:lpstr>
      <vt:lpstr>Населення </vt:lpstr>
      <vt:lpstr>Економіка 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Па́пуа Нова́ Гвіне́я</dc:title>
  <dc:creator>DD</dc:creator>
  <cp:lastModifiedBy>DD</cp:lastModifiedBy>
  <cp:revision>6</cp:revision>
  <dcterms:created xsi:type="dcterms:W3CDTF">2014-05-14T17:24:10Z</dcterms:created>
  <dcterms:modified xsi:type="dcterms:W3CDTF">2014-05-14T18:16:03Z</dcterms:modified>
</cp:coreProperties>
</file>