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61" r:id="rId4"/>
    <p:sldId id="260" r:id="rId5"/>
    <p:sldId id="258" r:id="rId6"/>
    <p:sldId id="262" r:id="rId7"/>
    <p:sldId id="259" r:id="rId8"/>
    <p:sldId id="263" r:id="rId9"/>
    <p:sldId id="264" r:id="rId10"/>
    <p:sldId id="265" r:id="rId11"/>
    <p:sldId id="266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1374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6CB0C0-4FFD-4C4B-9041-272380F318FF}" type="datetimeFigureOut">
              <a:rPr lang="ru-RU" smtClean="0"/>
              <a:t>23.01.2014</a:t>
            </a:fld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A7EC311-AB4F-4A3B-8BF6-4C347885ADF2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6CB0C0-4FFD-4C4B-9041-272380F318FF}" type="datetimeFigureOut">
              <a:rPr lang="ru-RU" smtClean="0"/>
              <a:t>23.01.2014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EC311-AB4F-4A3B-8BF6-4C347885ADF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6CB0C0-4FFD-4C4B-9041-272380F318FF}" type="datetimeFigureOut">
              <a:rPr lang="ru-RU" smtClean="0"/>
              <a:t>23.01.2014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EC311-AB4F-4A3B-8BF6-4C347885ADF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Объект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486CB0C0-4FFD-4C4B-9041-272380F318FF}" type="datetimeFigureOut">
              <a:rPr lang="ru-RU" smtClean="0"/>
              <a:t>23.01.2014</a:t>
            </a:fld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BA7EC311-AB4F-4A3B-8BF6-4C347885ADF2}" type="slidenum">
              <a:rPr lang="ru-RU" smtClean="0"/>
              <a:t>‹#›</a:t>
            </a:fld>
            <a:endParaRPr lang="ru-RU"/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6CB0C0-4FFD-4C4B-9041-272380F318FF}" type="datetimeFigureOut">
              <a:rPr lang="ru-RU" smtClean="0"/>
              <a:t>23.01.2014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EC311-AB4F-4A3B-8BF6-4C347885ADF2}" type="slidenum">
              <a:rPr lang="ru-RU" smtClean="0"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6CB0C0-4FFD-4C4B-9041-272380F318FF}" type="datetimeFigureOut">
              <a:rPr lang="ru-RU" smtClean="0"/>
              <a:t>23.01.2014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EC311-AB4F-4A3B-8BF6-4C347885ADF2}" type="slidenum">
              <a:rPr lang="ru-RU" smtClean="0"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Объект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EC311-AB4F-4A3B-8BF6-4C347885ADF2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6CB0C0-4FFD-4C4B-9041-272380F318FF}" type="datetimeFigureOut">
              <a:rPr lang="ru-RU" smtClean="0"/>
              <a:t>23.01.2014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2" name="Объект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4" name="Объект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6CB0C0-4FFD-4C4B-9041-272380F318FF}" type="datetimeFigureOut">
              <a:rPr lang="ru-RU" smtClean="0"/>
              <a:t>23.01.2014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EC311-AB4F-4A3B-8BF6-4C347885ADF2}" type="slidenum">
              <a:rPr lang="ru-RU" smtClean="0"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6CB0C0-4FFD-4C4B-9041-272380F318FF}" type="datetimeFigureOut">
              <a:rPr lang="ru-RU" smtClean="0"/>
              <a:t>23.01.2014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EC311-AB4F-4A3B-8BF6-4C347885ADF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Объект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486CB0C0-4FFD-4C4B-9041-272380F318FF}" type="datetimeFigureOut">
              <a:rPr lang="ru-RU" smtClean="0"/>
              <a:t>23.01.2014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BA7EC311-AB4F-4A3B-8BF6-4C347885ADF2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6CB0C0-4FFD-4C4B-9041-272380F318FF}" type="datetimeFigureOut">
              <a:rPr lang="ru-RU" smtClean="0"/>
              <a:t>23.01.2014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A7EC311-AB4F-4A3B-8BF6-4C347885ADF2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486CB0C0-4FFD-4C4B-9041-272380F318FF}" type="datetimeFigureOut">
              <a:rPr lang="ru-RU" smtClean="0"/>
              <a:t>23.01.2014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BA7EC311-AB4F-4A3B-8BF6-4C347885ADF2}" type="slidenum">
              <a:rPr lang="ru-RU" smtClean="0"/>
              <a:t>‹#›</a:t>
            </a:fld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11560" y="404664"/>
            <a:ext cx="7772400" cy="1470025"/>
          </a:xfrm>
        </p:spPr>
        <p:txBody>
          <a:bodyPr/>
          <a:lstStyle/>
          <a:p>
            <a:r>
              <a:rPr lang="uk-UA" dirty="0" smtClean="0"/>
              <a:t>Карпатський біосферний заповідник</a:t>
            </a:r>
            <a:endParaRPr lang="ru-RU" dirty="0"/>
          </a:p>
        </p:txBody>
      </p:sp>
      <p:pic>
        <p:nvPicPr>
          <p:cNvPr id="1026" name="Picture 2" descr="C:\Users\Юля\Desktop\MTYuMTIuMjAxMi0xNjo0MzE1MjA=200816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916832"/>
            <a:ext cx="7488832" cy="44644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644155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Юля\Desktop\fb06d2b9a1bd1afb1cc414e91ac234e0_600x100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676" y="332656"/>
            <a:ext cx="8499796" cy="61206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229469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67544" y="2636912"/>
            <a:ext cx="8229600" cy="1219200"/>
          </a:xfrm>
        </p:spPr>
        <p:txBody>
          <a:bodyPr/>
          <a:lstStyle/>
          <a:p>
            <a:pPr algn="ctr"/>
            <a:r>
              <a:rPr lang="uk-UA" dirty="0" smtClean="0"/>
              <a:t>Дякую за увагу!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23676761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Юля\Desktop\20100726120259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774" y="476672"/>
            <a:ext cx="8354689" cy="58326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6169242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395536" y="260649"/>
            <a:ext cx="8496944" cy="2520280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ru-RU" dirty="0"/>
              <a:t>В 1968 </a:t>
            </a:r>
            <a:r>
              <a:rPr lang="ru-RU" dirty="0" err="1"/>
              <a:t>роц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ru-RU" dirty="0"/>
              <a:t>уряд </a:t>
            </a:r>
            <a:r>
              <a:rPr lang="ru-RU" dirty="0" err="1"/>
              <a:t>України</a:t>
            </a:r>
            <a:r>
              <a:rPr lang="ru-RU" dirty="0"/>
              <a:t> для </a:t>
            </a:r>
            <a:r>
              <a:rPr lang="ru-RU" dirty="0" err="1"/>
              <a:t>збереження</a:t>
            </a:r>
            <a:r>
              <a:rPr lang="ru-RU" dirty="0"/>
              <a:t> </a:t>
            </a:r>
            <a:r>
              <a:rPr lang="ru-RU" dirty="0" err="1"/>
              <a:t>ун</a:t>
            </a:r>
            <a:r>
              <a:rPr lang="en-US" dirty="0" err="1"/>
              <a:t>i</a:t>
            </a:r>
            <a:r>
              <a:rPr lang="ru-RU" dirty="0" err="1"/>
              <a:t>кальних</a:t>
            </a:r>
            <a:r>
              <a:rPr lang="ru-RU" dirty="0"/>
              <a:t> г</a:t>
            </a:r>
            <a:r>
              <a:rPr lang="en-US" dirty="0" err="1"/>
              <a:t>i</a:t>
            </a:r>
            <a:r>
              <a:rPr lang="ru-RU" dirty="0" err="1"/>
              <a:t>рських</a:t>
            </a:r>
            <a:r>
              <a:rPr lang="ru-RU" dirty="0"/>
              <a:t> </a:t>
            </a:r>
            <a:r>
              <a:rPr lang="ru-RU" dirty="0" err="1"/>
              <a:t>ландшафтів</a:t>
            </a:r>
            <a:r>
              <a:rPr lang="ru-RU" dirty="0"/>
              <a:t> </a:t>
            </a:r>
            <a:r>
              <a:rPr lang="ru-RU" dirty="0" err="1"/>
              <a:t>прийняв</a:t>
            </a:r>
            <a:r>
              <a:rPr lang="ru-RU" dirty="0"/>
              <a:t> Постанову про орган</a:t>
            </a:r>
            <a:r>
              <a:rPr lang="en-US" dirty="0" err="1"/>
              <a:t>i</a:t>
            </a:r>
            <a:r>
              <a:rPr lang="ru-RU" dirty="0" err="1"/>
              <a:t>зац</a:t>
            </a:r>
            <a:r>
              <a:rPr lang="en-US" dirty="0" err="1"/>
              <a:t>i</a:t>
            </a:r>
            <a:r>
              <a:rPr lang="ru-RU" dirty="0"/>
              <a:t>ю </a:t>
            </a:r>
            <a:r>
              <a:rPr lang="ru-RU" dirty="0" err="1"/>
              <a:t>Карпатського</a:t>
            </a:r>
            <a:r>
              <a:rPr lang="ru-RU" dirty="0"/>
              <a:t> </a:t>
            </a:r>
            <a:r>
              <a:rPr lang="ru-RU" dirty="0" err="1"/>
              <a:t>заповідника</a:t>
            </a:r>
            <a:r>
              <a:rPr lang="ru-RU" dirty="0"/>
              <a:t> на </a:t>
            </a:r>
            <a:r>
              <a:rPr lang="ru-RU" dirty="0" err="1"/>
              <a:t>площі</a:t>
            </a:r>
            <a:r>
              <a:rPr lang="ru-RU" dirty="0"/>
              <a:t> 12,6 тис. га. За </a:t>
            </a:r>
            <a:r>
              <a:rPr lang="ru-RU" dirty="0" err="1"/>
              <a:t>тридцятир</a:t>
            </a:r>
            <a:r>
              <a:rPr lang="en-US" dirty="0" err="1"/>
              <a:t>i</a:t>
            </a:r>
            <a:r>
              <a:rPr lang="ru-RU" dirty="0" err="1"/>
              <a:t>чну</a:t>
            </a:r>
            <a:r>
              <a:rPr lang="ru-RU" dirty="0"/>
              <a:t> </a:t>
            </a:r>
            <a:r>
              <a:rPr lang="en-US" dirty="0" err="1"/>
              <a:t>i</a:t>
            </a:r>
            <a:r>
              <a:rPr lang="ru-RU" dirty="0" err="1"/>
              <a:t>стор</a:t>
            </a:r>
            <a:r>
              <a:rPr lang="en-US" dirty="0" err="1"/>
              <a:t>i</a:t>
            </a:r>
            <a:r>
              <a:rPr lang="ru-RU" dirty="0"/>
              <a:t>ю </a:t>
            </a:r>
            <a:r>
              <a:rPr lang="en-US" dirty="0" err="1"/>
              <a:t>i</a:t>
            </a:r>
            <a:r>
              <a:rPr lang="ru-RU" dirty="0" err="1"/>
              <a:t>снування</a:t>
            </a:r>
            <a:r>
              <a:rPr lang="ru-RU" dirty="0"/>
              <a:t> </a:t>
            </a:r>
            <a:r>
              <a:rPr lang="ru-RU" dirty="0" err="1"/>
              <a:t>його</a:t>
            </a:r>
            <a:r>
              <a:rPr lang="ru-RU" dirty="0"/>
              <a:t> </a:t>
            </a:r>
            <a:r>
              <a:rPr lang="ru-RU" dirty="0" err="1"/>
              <a:t>територ</a:t>
            </a:r>
            <a:r>
              <a:rPr lang="en-US" dirty="0" err="1"/>
              <a:t>i</a:t>
            </a:r>
            <a:r>
              <a:rPr lang="ru-RU" dirty="0"/>
              <a:t>я </a:t>
            </a:r>
            <a:r>
              <a:rPr lang="ru-RU" dirty="0" err="1"/>
              <a:t>неодноразово</a:t>
            </a:r>
            <a:r>
              <a:rPr lang="ru-RU" dirty="0"/>
              <a:t> </a:t>
            </a:r>
            <a:r>
              <a:rPr lang="ru-RU" dirty="0" err="1"/>
              <a:t>збільшувалася</a:t>
            </a:r>
            <a:r>
              <a:rPr lang="ru-RU" dirty="0"/>
              <a:t>. На </a:t>
            </a:r>
            <a:r>
              <a:rPr lang="ru-RU" dirty="0" err="1"/>
              <a:t>сьогодні</a:t>
            </a:r>
            <a:r>
              <a:rPr lang="ru-RU" dirty="0"/>
              <a:t> </a:t>
            </a:r>
            <a:r>
              <a:rPr lang="ru-RU" dirty="0" err="1"/>
              <a:t>майже</a:t>
            </a:r>
            <a:r>
              <a:rPr lang="ru-RU" dirty="0"/>
              <a:t> 2,5 </a:t>
            </a:r>
            <a:r>
              <a:rPr lang="ru-RU" dirty="0" err="1"/>
              <a:t>відсотки</a:t>
            </a:r>
            <a:r>
              <a:rPr lang="ru-RU" dirty="0"/>
              <a:t> </a:t>
            </a:r>
            <a:r>
              <a:rPr lang="ru-RU" dirty="0" err="1"/>
              <a:t>території</a:t>
            </a:r>
            <a:r>
              <a:rPr lang="ru-RU" dirty="0"/>
              <a:t> </a:t>
            </a:r>
            <a:r>
              <a:rPr lang="ru-RU" dirty="0" err="1"/>
              <a:t>регіону</a:t>
            </a:r>
            <a:r>
              <a:rPr lang="ru-RU" dirty="0"/>
              <a:t> </a:t>
            </a:r>
            <a:r>
              <a:rPr lang="ru-RU" dirty="0" err="1"/>
              <a:t>знаходиться</a:t>
            </a:r>
            <a:r>
              <a:rPr lang="ru-RU" dirty="0"/>
              <a:t> </a:t>
            </a:r>
            <a:r>
              <a:rPr lang="ru-RU" dirty="0" err="1"/>
              <a:t>під</a:t>
            </a:r>
            <a:r>
              <a:rPr lang="ru-RU" dirty="0"/>
              <a:t> </a:t>
            </a:r>
            <a:r>
              <a:rPr lang="ru-RU" dirty="0" err="1"/>
              <a:t>охороною</a:t>
            </a:r>
            <a:r>
              <a:rPr lang="ru-RU" dirty="0"/>
              <a:t> </a:t>
            </a:r>
            <a:r>
              <a:rPr lang="ru-RU" dirty="0" err="1"/>
              <a:t>заповідника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з 1992 року входить до </a:t>
            </a:r>
            <a:r>
              <a:rPr lang="ru-RU" dirty="0" err="1"/>
              <a:t>міжнародної</a:t>
            </a:r>
            <a:r>
              <a:rPr lang="ru-RU" dirty="0"/>
              <a:t> </a:t>
            </a:r>
            <a:r>
              <a:rPr lang="ru-RU" dirty="0" err="1"/>
              <a:t>мережі</a:t>
            </a:r>
            <a:r>
              <a:rPr lang="ru-RU" dirty="0"/>
              <a:t> </a:t>
            </a:r>
            <a:r>
              <a:rPr lang="ru-RU" dirty="0" err="1"/>
              <a:t>біосферних</a:t>
            </a:r>
            <a:r>
              <a:rPr lang="ru-RU" dirty="0"/>
              <a:t> </a:t>
            </a:r>
            <a:r>
              <a:rPr lang="ru-RU" dirty="0" err="1"/>
              <a:t>резерватів</a:t>
            </a:r>
            <a:r>
              <a:rPr lang="ru-RU" dirty="0"/>
              <a:t> ЮНЕСКО.</a:t>
            </a:r>
            <a:endParaRPr lang="ru-RU" dirty="0"/>
          </a:p>
        </p:txBody>
      </p:sp>
      <p:pic>
        <p:nvPicPr>
          <p:cNvPr id="3074" name="Picture 2" descr="C:\Users\Юля\Desktop\dun5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8075"/>
          <a:stretch/>
        </p:blipFill>
        <p:spPr bwMode="auto">
          <a:xfrm>
            <a:off x="395536" y="2708920"/>
            <a:ext cx="8280400" cy="38378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71097113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Юля\Desktop\SoWFekFraD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332656"/>
            <a:ext cx="8352928" cy="61206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8353444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>
        <p14:flash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3635896" y="476672"/>
            <a:ext cx="5256584" cy="619268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 err="1"/>
              <a:t>Карпатський</a:t>
            </a:r>
            <a:r>
              <a:rPr lang="ru-RU" dirty="0"/>
              <a:t> </a:t>
            </a:r>
            <a:r>
              <a:rPr lang="ru-RU" dirty="0" err="1"/>
              <a:t>біосферний</a:t>
            </a:r>
            <a:r>
              <a:rPr lang="ru-RU" dirty="0"/>
              <a:t> </a:t>
            </a:r>
            <a:r>
              <a:rPr lang="ru-RU" dirty="0" err="1"/>
              <a:t>заповідник</a:t>
            </a:r>
            <a:r>
              <a:rPr lang="ru-RU" dirty="0"/>
              <a:t> </a:t>
            </a:r>
            <a:r>
              <a:rPr lang="ru-RU" dirty="0" err="1"/>
              <a:t>являє</a:t>
            </a:r>
            <a:r>
              <a:rPr lang="ru-RU" dirty="0"/>
              <a:t> собою </a:t>
            </a:r>
            <a:r>
              <a:rPr lang="ru-RU" dirty="0" err="1"/>
              <a:t>величезний</a:t>
            </a:r>
            <a:r>
              <a:rPr lang="ru-RU" dirty="0"/>
              <a:t> </a:t>
            </a:r>
            <a:r>
              <a:rPr lang="ru-RU" dirty="0" err="1"/>
              <a:t>гірський</a:t>
            </a:r>
            <a:r>
              <a:rPr lang="ru-RU" dirty="0"/>
              <a:t> </a:t>
            </a:r>
            <a:r>
              <a:rPr lang="ru-RU" dirty="0" err="1"/>
              <a:t>масив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включає</a:t>
            </a:r>
            <a:r>
              <a:rPr lang="ru-RU" dirty="0"/>
              <a:t> в себе </a:t>
            </a:r>
            <a:r>
              <a:rPr lang="ru-RU" dirty="0" err="1"/>
              <a:t>кілька</a:t>
            </a:r>
            <a:r>
              <a:rPr lang="ru-RU" dirty="0"/>
              <a:t> </a:t>
            </a:r>
            <a:r>
              <a:rPr lang="ru-RU" dirty="0" err="1"/>
              <a:t>гірських</a:t>
            </a:r>
            <a:r>
              <a:rPr lang="ru-RU" dirty="0"/>
              <a:t> </a:t>
            </a:r>
            <a:r>
              <a:rPr lang="ru-RU" dirty="0" err="1"/>
              <a:t>хребтів</a:t>
            </a:r>
            <a:r>
              <a:rPr lang="ru-RU" dirty="0"/>
              <a:t>. </a:t>
            </a:r>
            <a:r>
              <a:rPr lang="ru-RU" dirty="0" err="1"/>
              <a:t>Найбільш</a:t>
            </a:r>
            <a:r>
              <a:rPr lang="ru-RU" dirty="0"/>
              <a:t> </a:t>
            </a:r>
            <a:r>
              <a:rPr lang="ru-RU" dirty="0" err="1"/>
              <a:t>популярний</a:t>
            </a:r>
            <a:r>
              <a:rPr lang="ru-RU" dirty="0"/>
              <a:t> з них – </a:t>
            </a:r>
            <a:r>
              <a:rPr lang="ru-RU" dirty="0" err="1"/>
              <a:t>це</a:t>
            </a:r>
            <a:r>
              <a:rPr lang="ru-RU" dirty="0"/>
              <a:t> </a:t>
            </a:r>
            <a:r>
              <a:rPr lang="ru-RU" dirty="0" err="1"/>
              <a:t>Чорногірський</a:t>
            </a:r>
            <a:r>
              <a:rPr lang="ru-RU" dirty="0"/>
              <a:t> </a:t>
            </a:r>
            <a:r>
              <a:rPr lang="ru-RU" dirty="0" err="1"/>
              <a:t>масив</a:t>
            </a:r>
            <a:r>
              <a:rPr lang="ru-RU" dirty="0"/>
              <a:t>. Тут </a:t>
            </a:r>
            <a:r>
              <a:rPr lang="ru-RU" dirty="0" err="1"/>
              <a:t>велично</a:t>
            </a:r>
            <a:r>
              <a:rPr lang="ru-RU" dirty="0"/>
              <a:t> </a:t>
            </a:r>
            <a:r>
              <a:rPr lang="ru-RU" dirty="0" err="1"/>
              <a:t>підносяться</a:t>
            </a:r>
            <a:r>
              <a:rPr lang="ru-RU" dirty="0"/>
              <a:t> </a:t>
            </a:r>
            <a:r>
              <a:rPr lang="ru-RU" dirty="0" err="1"/>
              <a:t>найвищі</a:t>
            </a:r>
            <a:r>
              <a:rPr lang="ru-RU" dirty="0"/>
              <a:t> </a:t>
            </a:r>
            <a:r>
              <a:rPr lang="ru-RU" dirty="0" err="1"/>
              <a:t>вершини</a:t>
            </a:r>
            <a:r>
              <a:rPr lang="ru-RU" dirty="0"/>
              <a:t> </a:t>
            </a:r>
            <a:r>
              <a:rPr lang="ru-RU" dirty="0" err="1"/>
              <a:t>українських</a:t>
            </a:r>
            <a:r>
              <a:rPr lang="ru-RU" dirty="0"/>
              <a:t> Карпат – </a:t>
            </a:r>
            <a:r>
              <a:rPr lang="ru-RU" dirty="0" err="1"/>
              <a:t>Говерла,Бребенескул</a:t>
            </a:r>
            <a:r>
              <a:rPr lang="ru-RU" dirty="0"/>
              <a:t>, </a:t>
            </a:r>
            <a:r>
              <a:rPr lang="ru-RU" dirty="0" err="1"/>
              <a:t>Петрос</a:t>
            </a:r>
            <a:r>
              <a:rPr lang="ru-RU" dirty="0"/>
              <a:t>. </a:t>
            </a:r>
            <a:r>
              <a:rPr lang="ru-RU" dirty="0" err="1"/>
              <a:t>Щороку</a:t>
            </a:r>
            <a:r>
              <a:rPr lang="ru-RU" dirty="0"/>
              <a:t> </a:t>
            </a:r>
            <a:r>
              <a:rPr lang="ru-RU" dirty="0" err="1"/>
              <a:t>тисячі</a:t>
            </a:r>
            <a:r>
              <a:rPr lang="ru-RU" dirty="0"/>
              <a:t> </a:t>
            </a:r>
            <a:r>
              <a:rPr lang="ru-RU" dirty="0" err="1"/>
              <a:t>туристів</a:t>
            </a:r>
            <a:r>
              <a:rPr lang="ru-RU" dirty="0"/>
              <a:t> </a:t>
            </a:r>
            <a:r>
              <a:rPr lang="ru-RU" dirty="0" err="1"/>
              <a:t>пробують</a:t>
            </a:r>
            <a:r>
              <a:rPr lang="ru-RU" dirty="0"/>
              <a:t> </a:t>
            </a:r>
            <a:r>
              <a:rPr lang="ru-RU" dirty="0" err="1"/>
              <a:t>свої</a:t>
            </a:r>
            <a:r>
              <a:rPr lang="ru-RU" dirty="0"/>
              <a:t> </a:t>
            </a:r>
            <a:r>
              <a:rPr lang="ru-RU" dirty="0" err="1"/>
              <a:t>сили</a:t>
            </a:r>
            <a:r>
              <a:rPr lang="ru-RU" dirty="0"/>
              <a:t> у нелегких, але </a:t>
            </a:r>
            <a:r>
              <a:rPr lang="ru-RU" dirty="0" err="1"/>
              <a:t>захоплюючих</a:t>
            </a:r>
            <a:r>
              <a:rPr lang="ru-RU" dirty="0"/>
              <a:t> </a:t>
            </a:r>
            <a:r>
              <a:rPr lang="ru-RU" dirty="0" err="1"/>
              <a:t>сходженнях</a:t>
            </a:r>
            <a:r>
              <a:rPr lang="ru-RU" dirty="0"/>
              <a:t> в </a:t>
            </a:r>
            <a:r>
              <a:rPr lang="ru-RU" dirty="0" err="1"/>
              <a:t>цих</a:t>
            </a:r>
            <a:r>
              <a:rPr lang="ru-RU" dirty="0"/>
              <a:t> горах.</a:t>
            </a:r>
          </a:p>
        </p:txBody>
      </p:sp>
      <p:pic>
        <p:nvPicPr>
          <p:cNvPr id="3074" name="Picture 2" descr="C:\Users\Юля\Desktop\l_cbr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263205"/>
            <a:ext cx="3031921" cy="42484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9747779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14:flythrough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Юля\Desktop\Bluznucja-vyd-iz-Svudovecjkoho-hrebt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389748"/>
            <a:ext cx="8424936" cy="61206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8537203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467544" y="3717032"/>
            <a:ext cx="8229600" cy="2736304"/>
          </a:xfrm>
        </p:spPr>
        <p:txBody>
          <a:bodyPr/>
          <a:lstStyle/>
          <a:p>
            <a:pPr marL="0" indent="0">
              <a:buNone/>
            </a:pPr>
            <a:r>
              <a:rPr lang="ru-RU" dirty="0"/>
              <a:t>У </a:t>
            </a:r>
            <a:r>
              <a:rPr lang="ru-RU" dirty="0" err="1"/>
              <a:t>Карпатському</a:t>
            </a:r>
            <a:r>
              <a:rPr lang="ru-RU" dirty="0"/>
              <a:t> </a:t>
            </a:r>
            <a:r>
              <a:rPr lang="ru-RU" dirty="0" err="1"/>
              <a:t>заповіднику</a:t>
            </a:r>
            <a:r>
              <a:rPr lang="ru-RU" dirty="0"/>
              <a:t> </a:t>
            </a:r>
            <a:r>
              <a:rPr lang="ru-RU" dirty="0" err="1"/>
              <a:t>можна</a:t>
            </a:r>
            <a:r>
              <a:rPr lang="ru-RU" dirty="0"/>
              <a:t> </a:t>
            </a:r>
            <a:r>
              <a:rPr lang="ru-RU" dirty="0" err="1"/>
              <a:t>зустріти</a:t>
            </a:r>
            <a:r>
              <a:rPr lang="ru-RU" dirty="0"/>
              <a:t> перепади </a:t>
            </a:r>
            <a:r>
              <a:rPr lang="ru-RU" dirty="0" err="1"/>
              <a:t>висот</a:t>
            </a:r>
            <a:r>
              <a:rPr lang="ru-RU" dirty="0"/>
              <a:t> </a:t>
            </a:r>
            <a:r>
              <a:rPr lang="ru-RU" dirty="0" err="1"/>
              <a:t>від</a:t>
            </a:r>
            <a:r>
              <a:rPr lang="ru-RU" dirty="0"/>
              <a:t> 180 до 2061 м. </a:t>
            </a:r>
            <a:r>
              <a:rPr lang="ru-RU" dirty="0" err="1"/>
              <a:t>Це</a:t>
            </a:r>
            <a:r>
              <a:rPr lang="ru-RU" dirty="0"/>
              <a:t> </a:t>
            </a:r>
            <a:r>
              <a:rPr lang="ru-RU" dirty="0" err="1"/>
              <a:t>обумовлює</a:t>
            </a:r>
            <a:r>
              <a:rPr lang="ru-RU" dirty="0"/>
              <a:t> </a:t>
            </a:r>
            <a:r>
              <a:rPr lang="ru-RU" dirty="0" err="1"/>
              <a:t>наявність</a:t>
            </a:r>
            <a:r>
              <a:rPr lang="ru-RU" dirty="0"/>
              <a:t> </a:t>
            </a:r>
            <a:r>
              <a:rPr lang="ru-RU" dirty="0" err="1"/>
              <a:t>різноманітних</a:t>
            </a:r>
            <a:r>
              <a:rPr lang="ru-RU" dirty="0"/>
              <a:t> </a:t>
            </a:r>
            <a:r>
              <a:rPr lang="ru-RU" dirty="0" err="1"/>
              <a:t>ландшафтів</a:t>
            </a:r>
            <a:r>
              <a:rPr lang="ru-RU" dirty="0"/>
              <a:t>, </a:t>
            </a:r>
            <a:r>
              <a:rPr lang="ru-RU" dirty="0" err="1"/>
              <a:t>рідкісних</a:t>
            </a:r>
            <a:r>
              <a:rPr lang="ru-RU" dirty="0"/>
              <a:t> </a:t>
            </a:r>
            <a:r>
              <a:rPr lang="ru-RU" dirty="0" err="1"/>
              <a:t>екосистем</a:t>
            </a:r>
            <a:r>
              <a:rPr lang="ru-RU" dirty="0"/>
              <a:t>, </a:t>
            </a:r>
            <a:r>
              <a:rPr lang="ru-RU" dirty="0" err="1"/>
              <a:t>зникаючих</a:t>
            </a:r>
            <a:r>
              <a:rPr lang="ru-RU" dirty="0"/>
              <a:t> </a:t>
            </a:r>
            <a:r>
              <a:rPr lang="ru-RU" dirty="0" err="1"/>
              <a:t>видів</a:t>
            </a:r>
            <a:r>
              <a:rPr lang="ru-RU" dirty="0"/>
              <a:t> </a:t>
            </a:r>
            <a:r>
              <a:rPr lang="ru-RU" dirty="0" err="1"/>
              <a:t>флори</a:t>
            </a:r>
            <a:r>
              <a:rPr lang="ru-RU" dirty="0"/>
              <a:t> і </a:t>
            </a:r>
            <a:r>
              <a:rPr lang="ru-RU" dirty="0" err="1"/>
              <a:t>фауни</a:t>
            </a:r>
            <a:r>
              <a:rPr lang="ru-RU" dirty="0"/>
              <a:t>, </a:t>
            </a:r>
            <a:r>
              <a:rPr lang="ru-RU" dirty="0" err="1"/>
              <a:t>багато</a:t>
            </a:r>
            <a:r>
              <a:rPr lang="ru-RU" dirty="0"/>
              <a:t> з </a:t>
            </a:r>
            <a:r>
              <a:rPr lang="ru-RU" dirty="0" err="1"/>
              <a:t>яких</a:t>
            </a:r>
            <a:r>
              <a:rPr lang="ru-RU" dirty="0"/>
              <a:t> </a:t>
            </a:r>
            <a:r>
              <a:rPr lang="ru-RU" dirty="0" err="1"/>
              <a:t>занесені</a:t>
            </a:r>
            <a:r>
              <a:rPr lang="ru-RU" dirty="0"/>
              <a:t> до </a:t>
            </a:r>
            <a:r>
              <a:rPr lang="ru-RU" dirty="0" err="1"/>
              <a:t>Червоної</a:t>
            </a:r>
            <a:r>
              <a:rPr lang="ru-RU" dirty="0"/>
              <a:t> книги </a:t>
            </a:r>
            <a:r>
              <a:rPr lang="ru-RU" dirty="0" err="1"/>
              <a:t>України</a:t>
            </a:r>
            <a:r>
              <a:rPr lang="ru-RU" dirty="0"/>
              <a:t>. </a:t>
            </a:r>
            <a:endParaRPr lang="ru-RU" dirty="0"/>
          </a:p>
        </p:txBody>
      </p:sp>
      <p:pic>
        <p:nvPicPr>
          <p:cNvPr id="1026" name="Picture 2" descr="C:\Users\Юля\Desktop\887101fa281a3f60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392876"/>
            <a:ext cx="4151824" cy="28539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Юля\Desktop\20100315053050918756824287767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392875"/>
            <a:ext cx="3600400" cy="28539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2560554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Юля\Desktop\262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332656"/>
            <a:ext cx="8352927" cy="61206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61561122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539552" y="2132856"/>
            <a:ext cx="8229600" cy="4179168"/>
          </a:xfrm>
        </p:spPr>
        <p:txBody>
          <a:bodyPr/>
          <a:lstStyle/>
          <a:p>
            <a:pPr marL="0" indent="0">
              <a:buNone/>
            </a:pPr>
            <a:r>
              <a:rPr lang="ru-RU" dirty="0" err="1"/>
              <a:t>Карпатський</a:t>
            </a:r>
            <a:r>
              <a:rPr lang="ru-RU" dirty="0"/>
              <a:t> б</a:t>
            </a:r>
            <a:r>
              <a:rPr lang="en-US" dirty="0" err="1"/>
              <a:t>i</a:t>
            </a:r>
            <a:r>
              <a:rPr lang="ru-RU" dirty="0" err="1"/>
              <a:t>осферний</a:t>
            </a:r>
            <a:r>
              <a:rPr lang="ru-RU" dirty="0"/>
              <a:t> </a:t>
            </a:r>
            <a:r>
              <a:rPr lang="ru-RU" dirty="0" err="1"/>
              <a:t>запов</a:t>
            </a:r>
            <a:r>
              <a:rPr lang="en-US" dirty="0" err="1"/>
              <a:t>i</a:t>
            </a:r>
            <a:r>
              <a:rPr lang="ru-RU" dirty="0" err="1"/>
              <a:t>дник</a:t>
            </a:r>
            <a:r>
              <a:rPr lang="ru-RU" dirty="0"/>
              <a:t> є </a:t>
            </a:r>
            <a:r>
              <a:rPr lang="ru-RU" dirty="0" err="1"/>
              <a:t>природоохоронною</a:t>
            </a:r>
            <a:r>
              <a:rPr lang="ru-RU" dirty="0"/>
              <a:t> </a:t>
            </a:r>
            <a:r>
              <a:rPr lang="ru-RU" dirty="0" err="1"/>
              <a:t>науково-досл</a:t>
            </a:r>
            <a:r>
              <a:rPr lang="en-US" dirty="0" err="1"/>
              <a:t>i</a:t>
            </a:r>
            <a:r>
              <a:rPr lang="ru-RU" dirty="0" err="1"/>
              <a:t>дною</a:t>
            </a:r>
            <a:r>
              <a:rPr lang="ru-RU" dirty="0"/>
              <a:t> </a:t>
            </a:r>
            <a:r>
              <a:rPr lang="ru-RU" dirty="0" err="1"/>
              <a:t>установою</a:t>
            </a:r>
            <a:r>
              <a:rPr lang="ru-RU" dirty="0"/>
              <a:t> м</a:t>
            </a:r>
            <a:r>
              <a:rPr lang="en-US" dirty="0" err="1"/>
              <a:t>i</a:t>
            </a:r>
            <a:r>
              <a:rPr lang="ru-RU" dirty="0" err="1"/>
              <a:t>жнародного</a:t>
            </a:r>
            <a:r>
              <a:rPr lang="ru-RU" dirty="0"/>
              <a:t> </a:t>
            </a:r>
            <a:r>
              <a:rPr lang="ru-RU" dirty="0" err="1"/>
              <a:t>значення</a:t>
            </a:r>
            <a:r>
              <a:rPr lang="ru-RU" dirty="0"/>
              <a:t>. </a:t>
            </a:r>
            <a:r>
              <a:rPr lang="ru-RU" dirty="0" err="1"/>
              <a:t>Науковий</a:t>
            </a:r>
            <a:r>
              <a:rPr lang="ru-RU" dirty="0"/>
              <a:t> </a:t>
            </a:r>
            <a:r>
              <a:rPr lang="ru-RU" dirty="0" err="1"/>
              <a:t>колектив</a:t>
            </a:r>
            <a:r>
              <a:rPr lang="ru-RU" dirty="0"/>
              <a:t> </a:t>
            </a:r>
            <a:r>
              <a:rPr lang="ru-RU" dirty="0" err="1"/>
              <a:t>запов</a:t>
            </a:r>
            <a:r>
              <a:rPr lang="en-US" dirty="0" err="1"/>
              <a:t>i</a:t>
            </a:r>
            <a:r>
              <a:rPr lang="ru-RU" dirty="0" err="1"/>
              <a:t>дника</a:t>
            </a:r>
            <a:r>
              <a:rPr lang="ru-RU" dirty="0"/>
              <a:t> </a:t>
            </a:r>
            <a:r>
              <a:rPr lang="ru-RU" dirty="0" err="1"/>
              <a:t>прид</a:t>
            </a:r>
            <a:r>
              <a:rPr lang="en-US" dirty="0" err="1"/>
              <a:t>i</a:t>
            </a:r>
            <a:r>
              <a:rPr lang="ru-RU" dirty="0" err="1"/>
              <a:t>ляє</a:t>
            </a:r>
            <a:r>
              <a:rPr lang="ru-RU" dirty="0"/>
              <a:t> </a:t>
            </a:r>
            <a:r>
              <a:rPr lang="ru-RU" dirty="0" err="1"/>
              <a:t>значну</a:t>
            </a:r>
            <a:r>
              <a:rPr lang="ru-RU" dirty="0"/>
              <a:t> </a:t>
            </a:r>
            <a:r>
              <a:rPr lang="ru-RU" dirty="0" err="1"/>
              <a:t>увагу</a:t>
            </a:r>
            <a:r>
              <a:rPr lang="ru-RU" dirty="0"/>
              <a:t> </a:t>
            </a:r>
            <a:r>
              <a:rPr lang="ru-RU" dirty="0" err="1"/>
              <a:t>розробц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ru-RU" dirty="0" err="1"/>
              <a:t>еколог</a:t>
            </a:r>
            <a:r>
              <a:rPr lang="en-US" dirty="0" err="1"/>
              <a:t>i</a:t>
            </a:r>
            <a:r>
              <a:rPr lang="ru-RU" dirty="0" err="1"/>
              <a:t>чних</a:t>
            </a:r>
            <a:r>
              <a:rPr lang="ru-RU" dirty="0"/>
              <a:t> засад </a:t>
            </a:r>
            <a:r>
              <a:rPr lang="ru-RU" dirty="0" err="1"/>
              <a:t>збереження</a:t>
            </a:r>
            <a:r>
              <a:rPr lang="ru-RU" dirty="0"/>
              <a:t> </a:t>
            </a:r>
            <a:r>
              <a:rPr lang="ru-RU" dirty="0" err="1"/>
              <a:t>природних</a:t>
            </a:r>
            <a:r>
              <a:rPr lang="ru-RU" dirty="0"/>
              <a:t> </a:t>
            </a:r>
            <a:r>
              <a:rPr lang="ru-RU" dirty="0" err="1"/>
              <a:t>екосистем</a:t>
            </a:r>
            <a:r>
              <a:rPr lang="ru-RU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ru-RU" dirty="0"/>
              <a:t>метод</a:t>
            </a:r>
            <a:r>
              <a:rPr lang="en-US" dirty="0" err="1"/>
              <a:t>i</a:t>
            </a:r>
            <a:r>
              <a:rPr lang="ru-RU" dirty="0"/>
              <a:t>в </a:t>
            </a:r>
            <a:r>
              <a:rPr lang="ru-RU" dirty="0" err="1"/>
              <a:t>управл</a:t>
            </a:r>
            <a:r>
              <a:rPr lang="en-US" dirty="0" err="1"/>
              <a:t>i</a:t>
            </a:r>
            <a:r>
              <a:rPr lang="ru-RU" dirty="0" err="1"/>
              <a:t>ння</a:t>
            </a:r>
            <a:r>
              <a:rPr lang="ru-RU" dirty="0"/>
              <a:t> ними в </a:t>
            </a:r>
            <a:r>
              <a:rPr lang="ru-RU" dirty="0" err="1"/>
              <a:t>Карпатському</a:t>
            </a:r>
            <a:r>
              <a:rPr lang="ru-RU" dirty="0"/>
              <a:t> </a:t>
            </a:r>
            <a:r>
              <a:rPr lang="ru-RU" dirty="0" err="1"/>
              <a:t>рег</a:t>
            </a:r>
            <a:r>
              <a:rPr lang="en-US" dirty="0" err="1"/>
              <a:t>i</a:t>
            </a:r>
            <a:r>
              <a:rPr lang="ru-RU" dirty="0"/>
              <a:t>он</a:t>
            </a:r>
            <a:r>
              <a:rPr lang="en-US" dirty="0" err="1"/>
              <a:t>i</a:t>
            </a:r>
            <a:r>
              <a:rPr lang="en-US" dirty="0"/>
              <a:t>. </a:t>
            </a:r>
            <a:r>
              <a:rPr lang="ru-RU" dirty="0"/>
              <a:t>За результатами </a:t>
            </a:r>
            <a:r>
              <a:rPr lang="ru-RU" dirty="0" err="1"/>
              <a:t>проведених</a:t>
            </a:r>
            <a:r>
              <a:rPr lang="ru-RU" dirty="0"/>
              <a:t> </a:t>
            </a:r>
            <a:r>
              <a:rPr lang="ru-RU" dirty="0" err="1"/>
              <a:t>досл</a:t>
            </a:r>
            <a:r>
              <a:rPr lang="en-US" dirty="0" err="1"/>
              <a:t>i</a:t>
            </a:r>
            <a:r>
              <a:rPr lang="ru-RU" dirty="0" err="1"/>
              <a:t>джень</a:t>
            </a:r>
            <a:r>
              <a:rPr lang="ru-RU" dirty="0"/>
              <a:t> </a:t>
            </a:r>
            <a:r>
              <a:rPr lang="ru-RU" dirty="0" err="1"/>
              <a:t>випущено</a:t>
            </a:r>
            <a:r>
              <a:rPr lang="ru-RU" dirty="0"/>
              <a:t> десятки том</a:t>
            </a:r>
            <a:r>
              <a:rPr lang="en-US" dirty="0" err="1"/>
              <a:t>i</a:t>
            </a:r>
            <a:r>
              <a:rPr lang="ru-RU" dirty="0"/>
              <a:t>в Л</a:t>
            </a:r>
            <a:r>
              <a:rPr lang="en-US" dirty="0" err="1"/>
              <a:t>i</a:t>
            </a:r>
            <a:r>
              <a:rPr lang="ru-RU" dirty="0" err="1"/>
              <a:t>топису</a:t>
            </a:r>
            <a:r>
              <a:rPr lang="ru-RU" dirty="0"/>
              <a:t> </a:t>
            </a:r>
            <a:r>
              <a:rPr lang="ru-RU" dirty="0" err="1"/>
              <a:t>природи</a:t>
            </a:r>
            <a:r>
              <a:rPr lang="ru-RU" dirty="0"/>
              <a:t>, дек</a:t>
            </a:r>
            <a:r>
              <a:rPr lang="en-US" dirty="0" err="1"/>
              <a:t>i</a:t>
            </a:r>
            <a:r>
              <a:rPr lang="ru-RU" dirty="0" err="1"/>
              <a:t>лька</a:t>
            </a:r>
            <a:r>
              <a:rPr lang="ru-RU" dirty="0"/>
              <a:t> </a:t>
            </a:r>
            <a:r>
              <a:rPr lang="ru-RU" dirty="0" err="1"/>
              <a:t>монограф</a:t>
            </a:r>
            <a:r>
              <a:rPr lang="en-US" dirty="0" err="1"/>
              <a:t>i</a:t>
            </a:r>
            <a:r>
              <a:rPr lang="ru-RU" dirty="0"/>
              <a:t>й та </a:t>
            </a:r>
            <a:r>
              <a:rPr lang="ru-RU" dirty="0" err="1"/>
              <a:t>сотн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ru-RU" dirty="0" err="1"/>
              <a:t>нших</a:t>
            </a:r>
            <a:r>
              <a:rPr lang="ru-RU" dirty="0"/>
              <a:t> </a:t>
            </a:r>
            <a:r>
              <a:rPr lang="ru-RU" dirty="0" err="1"/>
              <a:t>наукових</a:t>
            </a:r>
            <a:r>
              <a:rPr lang="ru-RU" dirty="0"/>
              <a:t> </a:t>
            </a:r>
            <a:r>
              <a:rPr lang="ru-RU" dirty="0" err="1"/>
              <a:t>публ</a:t>
            </a:r>
            <a:r>
              <a:rPr lang="en-US" dirty="0" err="1"/>
              <a:t>i</a:t>
            </a:r>
            <a:r>
              <a:rPr lang="ru-RU" dirty="0" err="1"/>
              <a:t>кац</a:t>
            </a:r>
            <a:r>
              <a:rPr lang="en-US" dirty="0" err="1"/>
              <a:t>i</a:t>
            </a:r>
            <a:r>
              <a:rPr lang="ru-RU" dirty="0"/>
              <a:t>й</a:t>
            </a:r>
            <a:r>
              <a:rPr lang="ru-RU" dirty="0" smtClean="0"/>
              <a:t>.</a:t>
            </a:r>
          </a:p>
          <a:p>
            <a:pPr marL="0" indent="0">
              <a:buNone/>
            </a:pPr>
            <a:r>
              <a:rPr lang="uk-UA" dirty="0" smtClean="0"/>
              <a:t>Регулярно виходить газета «Вісник».</a:t>
            </a:r>
            <a:endParaRPr lang="ru-RU" dirty="0"/>
          </a:p>
        </p:txBody>
      </p:sp>
      <p:pic>
        <p:nvPicPr>
          <p:cNvPr id="6146" name="Picture 2" descr="C:\Users\Юля\Desktop\visn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351457"/>
            <a:ext cx="6624736" cy="1800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499220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умажная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63</TotalTime>
  <Words>243</Words>
  <Application>Microsoft Office PowerPoint</Application>
  <PresentationFormat>Экран (4:3)</PresentationFormat>
  <Paragraphs>7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Бумажная</vt:lpstr>
      <vt:lpstr>Карпатський біосферний заповідник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Дякую за увагу!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Карпатський біосферний заповідник</dc:title>
  <dc:creator>Юля</dc:creator>
  <cp:lastModifiedBy>Юля</cp:lastModifiedBy>
  <cp:revision>6</cp:revision>
  <dcterms:created xsi:type="dcterms:W3CDTF">2014-01-22T20:30:51Z</dcterms:created>
  <dcterms:modified xsi:type="dcterms:W3CDTF">2014-01-23T05:07:52Z</dcterms:modified>
</cp:coreProperties>
</file>