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Презинта</a:t>
            </a:r>
            <a:r>
              <a:rPr lang="uk-UA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ція</a:t>
            </a:r>
            <a:endParaRPr lang="uk-UA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екологі</a:t>
            </a:r>
            <a:r>
              <a:rPr lang="ru-RU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</a:t>
            </a:r>
            <a:endParaRPr lang="ru-RU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тему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Біосфера. Основні положення вчення В.І.Вернадського про біосферу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en-US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670" y="4500570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Гордієнко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Ігора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0"/>
            <a:ext cx="70009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4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40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Мета:</a:t>
            </a:r>
          </a:p>
          <a:p>
            <a:pPr algn="ctr"/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Розповісти про біосферу та вчення Вернадського про біосферу.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Вернадський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Володимир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Іванович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(1863 — 1945)</a:t>
            </a:r>
            <a:r>
              <a:rPr lang="ru-RU" sz="4000" dirty="0" smtClean="0">
                <a:solidFill>
                  <a:srgbClr val="FF0000"/>
                </a:solidFill>
              </a:rPr>
              <a:t> </a:t>
            </a:r>
          </a:p>
          <a:p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vernadski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85860"/>
            <a:ext cx="2866718" cy="3571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488" y="1285860"/>
            <a:ext cx="56436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Іванович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Вернадський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російський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натураліст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мислитель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основоположником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названого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біогеохімією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лягло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основу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біосфери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коло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грунтознавство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кристалографія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мінералогія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геохімія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радиогеология,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палеонтологія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біогеохімія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метеоритика,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14285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іосфера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0015-015-ZHivoe-veschestvo-biosfe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57233"/>
            <a:ext cx="4953730" cy="3357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628" y="857232"/>
            <a:ext cx="3857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Біосфера</a:t>
            </a:r>
            <a:r>
              <a:rPr lang="ru-RU" dirty="0" smtClean="0"/>
              <a:t> -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заселена </a:t>
            </a:r>
            <a:r>
              <a:rPr lang="ru-RU" dirty="0" err="1" smtClean="0"/>
              <a:t>живими</a:t>
            </a:r>
            <a:r>
              <a:rPr lang="ru-RU" dirty="0" smtClean="0"/>
              <a:t> </a:t>
            </a:r>
            <a:r>
              <a:rPr lang="ru-RU" dirty="0" err="1" smtClean="0"/>
              <a:t>організмами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глобальна </a:t>
            </a:r>
            <a:r>
              <a:rPr lang="ru-RU" dirty="0" err="1" smtClean="0"/>
              <a:t>екосистема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постійній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населяють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літосферу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гідросферу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атмосферу (</a:t>
            </a:r>
            <a:r>
              <a:rPr lang="ru-RU" dirty="0" err="1" smtClean="0"/>
              <a:t>нижні</a:t>
            </a:r>
            <a:r>
              <a:rPr lang="ru-RU" dirty="0" smtClean="0"/>
              <a:t> </a:t>
            </a:r>
            <a:r>
              <a:rPr lang="ru-RU" dirty="0" err="1" smtClean="0"/>
              <a:t>шари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- </a:t>
            </a:r>
            <a:r>
              <a:rPr lang="ru-RU" dirty="0" err="1" smtClean="0"/>
              <a:t>біосфера</a:t>
            </a:r>
            <a:r>
              <a:rPr lang="ru-RU" dirty="0" smtClean="0"/>
              <a:t>.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.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14818"/>
            <a:ext cx="900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мікроорганізми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змінили</a:t>
            </a:r>
            <a:r>
              <a:rPr lang="ru-RU" dirty="0" smtClean="0"/>
              <a:t> </a:t>
            </a:r>
            <a:r>
              <a:rPr lang="ru-RU" dirty="0" err="1" smtClean="0"/>
              <a:t>літосферу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створили </a:t>
            </a:r>
            <a:r>
              <a:rPr lang="ru-RU" dirty="0" err="1" smtClean="0"/>
              <a:t>родючий</a:t>
            </a:r>
            <a:r>
              <a:rPr lang="ru-RU" dirty="0" smtClean="0"/>
              <a:t> </a:t>
            </a:r>
            <a:r>
              <a:rPr lang="ru-RU" dirty="0" err="1" smtClean="0"/>
              <a:t>грунтовий</a:t>
            </a:r>
            <a:r>
              <a:rPr lang="ru-RU" dirty="0" smtClean="0"/>
              <a:t> шар.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142852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Біосфера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biosfe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4429124" cy="2714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29124" y="857232"/>
            <a:ext cx="4286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біосфери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Вернадський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Жива;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Біогенна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переробці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(абиотическое,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Біокосное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неживого;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биокосное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Вернадським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грунт);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Розсіяні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571876"/>
            <a:ext cx="442912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Жива речовина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- вся сукупність тіл живих організмів, що населяють Землю, фізико-хімічно єдина, незалежно від їх систематичної належності. </a:t>
            </a:r>
          </a:p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Біогенна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карбонатні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породи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т. д.)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створюється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переробляє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живим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організмом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Костна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Біокосное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грунт, мул, кора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т. д.)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створюється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живими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організмами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костними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42852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Існує три границі біосфери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285860"/>
            <a:ext cx="8678374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42852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Границі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</a:t>
            </a:r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0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осфери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85794"/>
            <a:ext cx="46434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Атмосфера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оболонка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оточує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планету Земля.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поверхня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гідросферу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навколоземної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космічного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простору.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Атмосфера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погоду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погоди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метеорологія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клімату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кліматологія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atmosfe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857252"/>
            <a:ext cx="4572000" cy="2786062"/>
          </a:xfrm>
          <a:prstGeom prst="rect">
            <a:avLst/>
          </a:prstGeom>
        </p:spPr>
      </p:pic>
      <p:pic>
        <p:nvPicPr>
          <p:cNvPr id="6" name="Рисунок 5" descr="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786190"/>
            <a:ext cx="4572001" cy="30234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78619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Гідросфера-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водна оболонка Землі. Її прийнято ділити на Світовий океан, континентальні поверхневі води і підземні води.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Загальний обсяг води на планеті - близько 1533000000 кубічних. Маса гідросфери - приблизно 1,46 · 1021 кг. Це лише 1/4000 від маси всієї планети.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49346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Границі біосфери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0013-016-Zemnaja-k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8240" y="928670"/>
            <a:ext cx="4925760" cy="29841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928670"/>
            <a:ext cx="42148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Літосфера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кам'яна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оболонка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Земна кора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складаеться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неоднакова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больше 70%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пріпадає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базальти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магматічні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породи. На континентах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океанами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базальти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земною корою находится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мантія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(до 2 900 км)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ядро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29 000 до 63 800 км).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142852"/>
            <a:ext cx="4000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Висновок</a:t>
            </a:r>
            <a:endParaRPr lang="ru-RU" sz="4000" b="1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785794"/>
            <a:ext cx="81439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Отже, можна сказати, що біосфера – це своєрідна оболонка Землі, що охоплює всю сукупність живих організмів і ту частину речовини планети, яка перебуває в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безпереривному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обміні з цими організмами.  Біосфера охоплює нижню частину атмосфери, всю гідросферу і літосферу. Її товщина 35-40 км. Продукти життєдіяльності живих істот відносять до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вельни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рухливих речовин, які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переміщюються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у просторі. Розподіл живих організмів просторово значно обмеженіший, ніж уся біосфера.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іосферу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 оболонку запропонував Е.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Зюсс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до нього у цей час підключився й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Докучаев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Саме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Докучаев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ще більш ширше й змістовніше розкрив  це поняття.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603</Words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XTreme</cp:lastModifiedBy>
  <cp:revision>24</cp:revision>
  <dcterms:modified xsi:type="dcterms:W3CDTF">2015-02-01T17:32:47Z</dcterms:modified>
</cp:coreProperties>
</file>