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81" r:id="rId25"/>
    <p:sldId id="27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D%D1%81%D1%82%D0%B8%D1%82%D1%83%D1%86%D1%96%D0%B9%D0%BD%D0%B0_%D0%BC%D0%BE%D0%BD%D0%B0%D1%80%D1%85%D1%96%D1%8F" TargetMode="External"/><Relationship Id="rId7" Type="http://schemas.openxmlformats.org/officeDocument/2006/relationships/hyperlink" Target="http://uk.wikipedia.org/wiki/168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96%D0%BB%D0%BB%D1%8C_%D0%BF%D1%80%D0%BE_%D0%BF%D1%80%D0%B0%D0%B2%D0%B0_1689" TargetMode="External"/><Relationship Id="rId5" Type="http://schemas.openxmlformats.org/officeDocument/2006/relationships/hyperlink" Target="http://uk.wikipedia.org/wiki/1215" TargetMode="External"/><Relationship Id="rId4" Type="http://schemas.openxmlformats.org/officeDocument/2006/relationships/hyperlink" Target="http://uk.wikipedia.org/wiki/%D0%92%D0%B5%D0%BB%D0%B8%D0%BA%D0%B0_%D1%85%D0%B0%D1%80%D1%82%D1%96%D1%8F_%D0%B2%D0%BE%D0%BB%D1%8C%D0%BD%D0%BE%D1%81%D1%82%D0%B5%D0%B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0%D0%BB%D0%BB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uk.wikipedia.org/w/index.php?title=%D0%9C%D1%96%D0%BB%D1%84%D0%BE%D1%80%D0%B4-%D0%93%D0%B5%D0%B9%D0%B2%D0%B5%D0%BD&amp;action=edit&amp;redlink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0%BD%D1%87%D0%B5%D1%81%D1%82%D0%B5%D1%80" TargetMode="External"/><Relationship Id="rId5" Type="http://schemas.openxmlformats.org/officeDocument/2006/relationships/hyperlink" Target="http://uk.wikipedia.org/wiki/%D0%9B%D1%96%D0%B2%D0%B5%D1%80%D0%BF%D1%83%D0%BB%D1%8C" TargetMode="External"/><Relationship Id="rId10" Type="http://schemas.openxmlformats.org/officeDocument/2006/relationships/hyperlink" Target="http://uk.wikipedia.org/w/index.php?title=%D0%86%D0%BC%D0%BC%D1%96%D0%BD%D0%B3%D0%B5%D0%BC&amp;action=edit&amp;redlink=1" TargetMode="External"/><Relationship Id="rId4" Type="http://schemas.openxmlformats.org/officeDocument/2006/relationships/hyperlink" Target="http://uk.wikipedia.org/wiki/%D0%9B%D0%BE%D0%BD%D0%B4%D0%BE%D0%BD" TargetMode="External"/><Relationship Id="rId9" Type="http://schemas.openxmlformats.org/officeDocument/2006/relationships/hyperlink" Target="http://uk.wikipedia.org/wiki/%D0%A1%D0%B0%D1%83%D1%82%D0%B3%D0%B5%D0%BC%D0%BF%D1%82%D0%BE%D0%B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3%D0%BD%D1%82_%D1%81%D1%82%D0%B5%D1%80%D0%BB%D1%96%D0%BD%D0%B3%D1%96%D0%B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0%D1%82%D0%BE%D0%BF%D0%BB%D1%8F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uk.wikipedia.org/wiki/%D0%A6%D1%83%D0%BA%D1%80%D0%BE%D0%B2%D1%96_%D0%B1%D1%83%D1%80%D1%8F%D0%BA%D0%B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2%D0%B5%D1%81" TargetMode="External"/><Relationship Id="rId11" Type="http://schemas.openxmlformats.org/officeDocument/2006/relationships/hyperlink" Target="http://uk.wikipedia.org/wiki/%D0%A1%D0%B8%D1%80" TargetMode="External"/><Relationship Id="rId5" Type="http://schemas.openxmlformats.org/officeDocument/2006/relationships/hyperlink" Target="http://uk.wikipedia.org/wiki/%D0%AF%D1%87%D0%BC%D1%96%D0%BD%D1%8C" TargetMode="External"/><Relationship Id="rId10" Type="http://schemas.openxmlformats.org/officeDocument/2006/relationships/hyperlink" Target="http://uk.wikipedia.org/wiki/%D0%A6%D1%83%D0%BA%D0%BE%D1%80" TargetMode="External"/><Relationship Id="rId4" Type="http://schemas.openxmlformats.org/officeDocument/2006/relationships/hyperlink" Target="http://uk.wikipedia.org/wiki/%D0%9F%D1%88%D0%B5%D0%BD%D0%B8%D1%86%D1%8F" TargetMode="External"/><Relationship Id="rId9" Type="http://schemas.openxmlformats.org/officeDocument/2006/relationships/hyperlink" Target="http://uk.wikipedia.org/wiki/%D0%A0%D0%B0%D0%BF%D1%8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0%BC%D0%B1%D0%B0%D0%BB%D0%B0" TargetMode="External"/><Relationship Id="rId13" Type="http://schemas.openxmlformats.org/officeDocument/2006/relationships/hyperlink" Target="http://uk.wikipedia.org/wiki/%D0%A3%D1%81%D1%82%D1%80%D0%B8%D1%86%D1%96" TargetMode="External"/><Relationship Id="rId3" Type="http://schemas.openxmlformats.org/officeDocument/2006/relationships/hyperlink" Target="http://uk.wikipedia.org/wiki/%D0%9C%D0%BE%D1%80%D1%81%D1%8C%D0%BA%D0%B0_%D0%BC%D0%B8%D0%BB%D1%8F" TargetMode="External"/><Relationship Id="rId7" Type="http://schemas.openxmlformats.org/officeDocument/2006/relationships/hyperlink" Target="http://uk.wikipedia.org/wiki/%D0%9C%D0%B5%D1%80%D0%BB%D0%B0%D0%BD" TargetMode="External"/><Relationship Id="rId12" Type="http://schemas.openxmlformats.org/officeDocument/2006/relationships/hyperlink" Target="http://uk.wikipedia.org/wiki/%D0%9A%D1%80%D0%B0%D0%B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0%BA%D1%80%D0%B5%D0%BB%D1%8C" TargetMode="External"/><Relationship Id="rId11" Type="http://schemas.openxmlformats.org/officeDocument/2006/relationships/hyperlink" Target="http://uk.wikipedia.org/wiki/%D0%9E%D0%BC%D0%B0%D1%80" TargetMode="External"/><Relationship Id="rId5" Type="http://schemas.openxmlformats.org/officeDocument/2006/relationships/hyperlink" Target="http://uk.wikipedia.org/wiki/%D0%9F%D1%96%D0%BA%D1%88%D0%B0" TargetMode="External"/><Relationship Id="rId10" Type="http://schemas.openxmlformats.org/officeDocument/2006/relationships/hyperlink" Target="http://uk.wikipedia.org/w/index.php?title=%D0%9D%D0%BE%D1%80%D0%B2%D0%B5%D0%B7%D1%8C%D0%BA%D1%96_%D0%BE%D0%BC%D0%B0%D1%80&amp;action=edit&amp;redlink=1" TargetMode="External"/><Relationship Id="rId4" Type="http://schemas.openxmlformats.org/officeDocument/2006/relationships/hyperlink" Target="http://uk.wikipedia.org/wiki/%D0%A2%D1%80%D1%96%D1%81%D0%BA%D0%B0" TargetMode="External"/><Relationship Id="rId9" Type="http://schemas.openxmlformats.org/officeDocument/2006/relationships/hyperlink" Target="http://uk.wikipedia.org/wiki/%D0%9C%D0%BE%D0%BB%D1%8E%D1%81%D0%B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0%D0%BF%D0%BD%D1%8F%D0%BA" TargetMode="External"/><Relationship Id="rId13" Type="http://schemas.openxmlformats.org/officeDocument/2006/relationships/hyperlink" Target="http://uk.wikipedia.org/wiki/%D0%A2%D0%B0%D0%BB%D1%8C%D0%BA" TargetMode="External"/><Relationship Id="rId3" Type="http://schemas.openxmlformats.org/officeDocument/2006/relationships/hyperlink" Target="http://uk.wikipedia.org/wiki/%D0%9C%D1%96%D0%BD%D0%B5%D1%80%D0%B0%D0%BB%D1%8C%D0%BD%D1%96_%D1%80%D0%B5%D1%81%D1%83%D1%80%D1%81%D0%B8" TargetMode="External"/><Relationship Id="rId7" Type="http://schemas.openxmlformats.org/officeDocument/2006/relationships/hyperlink" Target="http://uk.wikipedia.org/wiki/%D0%93%D1%80%D0%B0%D0%B2%D1%96%D0%B9" TargetMode="External"/><Relationship Id="rId12" Type="http://schemas.openxmlformats.org/officeDocument/2006/relationships/hyperlink" Target="http://uk.wikipedia.org/wiki/%D0%91%D0%B0%D1%80%D0%B8%D1%8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96%D1%81%D0%BE%D0%BA" TargetMode="External"/><Relationship Id="rId11" Type="http://schemas.openxmlformats.org/officeDocument/2006/relationships/hyperlink" Target="http://uk.wikipedia.org/wiki/%D0%A1%D0%BB%D0%B0%D0%BD%D0%B5%D1%86%D1%8C" TargetMode="External"/><Relationship Id="rId5" Type="http://schemas.openxmlformats.org/officeDocument/2006/relationships/hyperlink" Target="http://uk.wikipedia.org/wiki/%D0%A6%D0%B8%D0%BD%D0%BA" TargetMode="External"/><Relationship Id="rId15" Type="http://schemas.openxmlformats.org/officeDocument/2006/relationships/hyperlink" Target="http://uk.wikipedia.org/wiki/%D0%93%D0%BB%D0%B8%D0%BD%D0%B8%D1%81%D1%82%D0%B8%D0%B9_%D1%81%D0%BB%D0%B0%D0%BD%D0%B5%D1%86%D1%8C" TargetMode="External"/><Relationship Id="rId10" Type="http://schemas.openxmlformats.org/officeDocument/2006/relationships/hyperlink" Target="http://uk.wikipedia.org/wiki/%D0%9A%D1%80%D0%B5%D0%B9%D0%B4%D0%B0" TargetMode="External"/><Relationship Id="rId4" Type="http://schemas.openxmlformats.org/officeDocument/2006/relationships/hyperlink" Target="http://uk.wikipedia.org/wiki/%D0%9E%D0%BB%D0%BE%D0%B2%D0%BE" TargetMode="External"/><Relationship Id="rId9" Type="http://schemas.openxmlformats.org/officeDocument/2006/relationships/hyperlink" Target="http://uk.wikipedia.org/wiki/%D0%94%D0%BE%D0%BB%D0%BE%D0%BC%D1%96%D1%82" TargetMode="External"/><Relationship Id="rId14" Type="http://schemas.openxmlformats.org/officeDocument/2006/relationships/hyperlink" Target="http://uk.wikipedia.org/wiki/%D0%93%D0%BB%D0%B8%D0%BD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4%D1%82%D0%B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2%D1%83%D0%B3%D1%96%D0%BB%D0%BB%D1%8F" TargetMode="External"/><Relationship Id="rId4" Type="http://schemas.openxmlformats.org/officeDocument/2006/relationships/hyperlink" Target="http://uk.wikipedia.org/wiki/%D0%9F%D1%80%D0%B8%D1%80%D0%BE%D0%B4%D0%BD%D0%B8%D0%B9_%D0%B3%D0%B0%D0%B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2%D0%BB%D0%B0%D0%BD%D1%82%D0%B8%D1%87%D0%BD%D0%B8%D0%B9_%D0%BE%D0%BA%D0%B5%D0%B0%D0%BD" TargetMode="External"/><Relationship Id="rId3" Type="http://schemas.openxmlformats.org/officeDocument/2006/relationships/hyperlink" Target="http://uk.wikipedia.org/wiki/%D0%A1%D1%83%D0%B2%D0%B5%D1%80%D0%B5%D0%BD%D0%BD%D0%B0_%D0%B4%D0%B5%D1%80%D0%B6%D0%B0%D0%B2%D0%B0" TargetMode="External"/><Relationship Id="rId7" Type="http://schemas.openxmlformats.org/officeDocument/2006/relationships/hyperlink" Target="http://uk.wikipedia.org/wiki/%D0%A0%D0%B5%D1%81%D0%BF%D1%83%D0%B1%D0%BB%D1%96%D0%BA%D0%B0_%D0%86%D1%80%D0%BB%D0%B0%D0%BD%D0%B4%D1%96%D1%8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96%D0%B2%D0%BD%D1%96%D1%87%D0%BD%D0%B0_%D0%86%D1%80%D0%BB%D0%B0%D0%BD%D0%B4%D1%96%D1%8F" TargetMode="External"/><Relationship Id="rId11" Type="http://schemas.openxmlformats.org/officeDocument/2006/relationships/hyperlink" Target="http://uk.wikipedia.org/wiki/%D0%86%D1%80%D0%BB%D0%B0%D0%BD%D0%B4%D1%81%D1%8C%D0%BA%D0%B5_%D0%BC%D0%BE%D1%80%D0%B5" TargetMode="External"/><Relationship Id="rId5" Type="http://schemas.openxmlformats.org/officeDocument/2006/relationships/hyperlink" Target="http://uk.wikipedia.org/wiki/%D0%86%D1%80%D0%BB%D0%B0%D0%BD%D0%B4%D1%96%D1%8F_(%D0%BE%D1%81%D1%82%D1%80%D1%96%D0%B2)" TargetMode="External"/><Relationship Id="rId10" Type="http://schemas.openxmlformats.org/officeDocument/2006/relationships/hyperlink" Target="http://uk.wikipedia.org/wiki/%D0%9B%D0%B0-%D0%9C%D0%B0%D0%BD%D1%88" TargetMode="External"/><Relationship Id="rId4" Type="http://schemas.openxmlformats.org/officeDocument/2006/relationships/hyperlink" Target="http://uk.wikipedia.org/wiki/%D0%92%D0%B5%D0%BB%D0%B8%D0%BA%D0%BE%D0%B1%D1%80%D0%B8%D1%82%D0%B0%D0%BD%D1%96%D1%8F_(%D0%BE%D1%81%D1%82%D1%80%D1%96%D0%B2)" TargetMode="External"/><Relationship Id="rId9" Type="http://schemas.openxmlformats.org/officeDocument/2006/relationships/hyperlink" Target="http://uk.wikipedia.org/wiki/%D0%9F%D1%96%D0%B2%D0%BD%D1%96%D1%87%D0%BD%D0%B5_%D0%BC%D0%BE%D1%80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1%D1%80%D0%B8%D1%82%D1%81%D1%8C%D0%BA%D0%B0_%D0%BC%D0%BE%D0%B2%D0%B0&amp;action=edit&amp;redlink=1" TargetMode="External"/><Relationship Id="rId3" Type="http://schemas.openxmlformats.org/officeDocument/2006/relationships/hyperlink" Target="http://uk.wikipedia.org/wiki/%D0%86%D0%BD%D0%B4%D0%BE%D1%94%D0%B2%D1%80%D0%BE%D0%BF%D0%B5%D0%B9%D1%81%D1%8C%D0%BA%D1%96_%D0%BC%D0%BE%D0%B2%D0%B8" TargetMode="External"/><Relationship Id="rId7" Type="http://schemas.openxmlformats.org/officeDocument/2006/relationships/hyperlink" Target="http://uk.wikipedia.org/wiki/%D0%9C%D0%B5%D0%BD%D1%81%D1%8C%D0%BA%D0%B0_%D0%BC%D0%BE%D0%B2%D0%B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0%BE%D1%82%D0%BB%D0%B0%D0%BD%D0%B4%D1%81%D1%8C%D0%BA%D0%B0_(%D0%B3%D0%B5%D0%BB%D1%8C%D1%81%D1%8C%D0%BA%D0%B0)_%D0%BC%D0%BE%D0%B2%D0%B0" TargetMode="External"/><Relationship Id="rId5" Type="http://schemas.openxmlformats.org/officeDocument/2006/relationships/hyperlink" Target="http://uk.wikipedia.org/wiki/%D0%86%D1%80%D0%BB%D0%B0%D0%BD%D0%B4%D1%81%D1%8C%D0%BA%D0%B0_%D0%BC%D0%BE%D0%B2%D0%B0" TargetMode="External"/><Relationship Id="rId4" Type="http://schemas.openxmlformats.org/officeDocument/2006/relationships/hyperlink" Target="http://uk.wikipedia.org/wiki/%D0%93%D0%B5%D0%BB%D1%8C%D1%81%D1%8C%D0%BA%D0%B0_%D0%BC%D0%BE%D0%B2%D0%B0" TargetMode="External"/><Relationship Id="rId9" Type="http://schemas.openxmlformats.org/officeDocument/2006/relationships/hyperlink" Target="http://uk.wikipedia.org/wiki/%D0%9A%D0%BE%D1%80%D0%BD%D1%81%D1%8C%D0%BA%D0%B0_%D0%BC%D0%BE%D0%B2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2%D0%BD%D1%96%D1%87%D0%BD%D0%B0_%D0%86%D1%80%D0%BB%D0%B0%D0%BD%D0%B4%D1%96%D1%8F" TargetMode="External"/><Relationship Id="rId13" Type="http://schemas.openxmlformats.org/officeDocument/2006/relationships/hyperlink" Target="http://uk.wikipedia.org/wiki/%D0%9A%D0%B0%D1%80%D0%B4%D1%96%D1%84%D1%84" TargetMode="External"/><Relationship Id="rId3" Type="http://schemas.openxmlformats.org/officeDocument/2006/relationships/hyperlink" Target="http://uk.wikipedia.org/wiki/%D0%A3%D0%BD%D1%96%D1%82%D0%B0%D1%80%D0%BD%D0%B0_%D0%B4%D0%B5%D1%80%D0%B6%D0%B0%D0%B2%D0%B0" TargetMode="External"/><Relationship Id="rId7" Type="http://schemas.openxmlformats.org/officeDocument/2006/relationships/hyperlink" Target="http://uk.wikipedia.org/wiki/%D0%90%D0%BD%D0%B3%D0%BB%D1%96%D1%8F" TargetMode="External"/><Relationship Id="rId12" Type="http://schemas.openxmlformats.org/officeDocument/2006/relationships/hyperlink" Target="http://uk.wikipedia.org/wiki/%D0%95%D0%B4%D0%B8%D0%BD%D0%B1%D1%83%D1%80%D0%B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E%D0%BD%D0%B4%D0%BE%D0%BD" TargetMode="External"/><Relationship Id="rId11" Type="http://schemas.openxmlformats.org/officeDocument/2006/relationships/hyperlink" Target="http://uk.wikipedia.org/wiki/%D0%91%D0%B5%D0%BB%D1%84%D0%B0%D1%81%D1%82" TargetMode="External"/><Relationship Id="rId5" Type="http://schemas.openxmlformats.org/officeDocument/2006/relationships/hyperlink" Target="http://uk.wikipedia.org/wiki/%D0%9F%D0%B0%D1%80%D0%BB%D0%B0%D0%BC%D0%B5%D0%BD%D1%82" TargetMode="External"/><Relationship Id="rId15" Type="http://schemas.openxmlformats.org/officeDocument/2006/relationships/hyperlink" Target="http://uk.wikipedia.org/wiki/%D0%91%D1%80%D0%B8%D1%82%D0%B0%D0%BD%D1%81%D1%8C%D0%BA%D1%96_%D0%B7%D0%B0%D0%BC%D0%BE%D1%80%D1%81%D1%8C%D0%BA%D1%96_%D1%82%D0%B5%D1%80%D0%B8%D1%82%D0%BE%D1%80%D1%96%D1%97" TargetMode="External"/><Relationship Id="rId10" Type="http://schemas.openxmlformats.org/officeDocument/2006/relationships/hyperlink" Target="http://uk.wikipedia.org/wiki/%D0%A3%D0%B5%D0%BB%D1%8C%D1%81" TargetMode="External"/><Relationship Id="rId4" Type="http://schemas.openxmlformats.org/officeDocument/2006/relationships/hyperlink" Target="http://uk.wikipedia.org/wiki/%D0%9A%D0%BE%D0%BD%D1%81%D1%82%D0%B8%D1%82%D1%83%D1%86%D1%96%D0%B9%D0%BD%D0%B0_%D0%BC%D0%BE%D0%BD%D0%B0%D1%80%D1%85%D1%96%D1%8F" TargetMode="External"/><Relationship Id="rId9" Type="http://schemas.openxmlformats.org/officeDocument/2006/relationships/hyperlink" Target="http://uk.wikipedia.org/wiki/%D0%A8%D0%BE%D1%82%D0%BB%D0%B0%D0%BD%D0%B4%D1%96%D1%8F" TargetMode="External"/><Relationship Id="rId14" Type="http://schemas.openxmlformats.org/officeDocument/2006/relationships/hyperlink" Target="http://uk.wikipedia.org/wiki/%D0%9A%D0%BE%D1%80%D0%BE%D0%BD%D0%BD%D1%96_%D0%B2%D0%BE%D0%BB%D0%BE%D0%B4%D1%96%D0%BD%D0%BD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0%B0_%D0%B1%D0%B5%D0%B7%D0%BF%D0%B5%D0%BA%D0%B8_%D0%9E%D0%9E%D0%9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90%D0%A2%D0%9E" TargetMode="External"/><Relationship Id="rId3" Type="http://schemas.openxmlformats.org/officeDocument/2006/relationships/hyperlink" Target="http://uk.wikipedia.org/wiki/%D0%A0%D0%B0%D0%B4%D0%B0_%D0%84%D0%B2%D1%80%D0%BE%D0%BF%D0%B8" TargetMode="External"/><Relationship Id="rId7" Type="http://schemas.openxmlformats.org/officeDocument/2006/relationships/hyperlink" Target="http://uk.wikipedia.org/wiki/G20" TargetMode="External"/><Relationship Id="rId2" Type="http://schemas.openxmlformats.org/officeDocument/2006/relationships/hyperlink" Target="http://uk.wikipedia.org/wiki/%D0%A1%D0%BF%D1%96%D0%B2%D0%B4%D1%80%D1%83%D0%B6%D0%BD%D1%96%D1%81%D1%82%D1%8C_%D0%BD%D0%B0%D1%86%D1%96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G8" TargetMode="External"/><Relationship Id="rId5" Type="http://schemas.openxmlformats.org/officeDocument/2006/relationships/hyperlink" Target="http://uk.wikipedia.org/w/index.php?title=G7&amp;action=edit&amp;redlink=1" TargetMode="External"/><Relationship Id="rId10" Type="http://schemas.openxmlformats.org/officeDocument/2006/relationships/hyperlink" Target="http://uk.wikipedia.org/wiki/%D0%A1%D0%B2%D1%96%D1%82%D0%BE%D0%B2%D0%B0_%D0%BE%D1%80%D0%B3%D0%B0%D0%BD%D1%96%D0%B7%D0%B0%D1%86%D1%96%D1%8F_%D1%82%D0%BE%D1%80%D0%B3%D1%96%D0%B2%D0%BB%D1%96" TargetMode="External"/><Relationship Id="rId4" Type="http://schemas.openxmlformats.org/officeDocument/2006/relationships/hyperlink" Target="http://uk.wikipedia.org/wiki/%D0%84%D0%A1" TargetMode="External"/><Relationship Id="rId9" Type="http://schemas.openxmlformats.org/officeDocument/2006/relationships/hyperlink" Target="http://uk.wikipedia.org/wiki/%D0%9E%D1%80%D0%B3%D0%B0%D0%BD%D1%96%D0%B7%D0%B0%D1%86%D1%96%D1%8F_%D0%B5%D0%BA%D0%BE%D0%BD%D0%BE%D0%BC%D1%96%D1%87%D0%BD%D0%BE%D0%B3%D0%BE_%D1%81%D0%BF%D1%96%D0%B2%D1%80%D0%BE%D0%B1%D1%96%D1%82%D0%BD%D0%B8%D1%86%D1%82%D0%B2%D0%B0_%D1%82%D0%B0_%D1%80%D0%BE%D0%B7%D0%B2%D0%B8%D1%82%D0%BA%D1%8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8%D0%BE%D1%82%D0%BB%D0%B0%D0%BD%D0%B4%D1%96%D1%8F" TargetMode="External"/><Relationship Id="rId3" Type="http://schemas.openxmlformats.org/officeDocument/2006/relationships/hyperlink" Target="http://uk.wikipedia.org/wiki/%D0%90%D0%BD%D0%B3%D0%BB%D1%96%D1%8F" TargetMode="External"/><Relationship Id="rId7" Type="http://schemas.openxmlformats.org/officeDocument/2006/relationships/hyperlink" Target="http://uk.wikipedia.org/wiki/%D0%9A%D0%B0%D1%80%D0%B4%D1%96%D1%84%D1%84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5%D0%BB%D1%8C%D1%81" TargetMode="External"/><Relationship Id="rId11" Type="http://schemas.openxmlformats.org/officeDocument/2006/relationships/hyperlink" Target="http://uk.wikipedia.org/wiki/%D0%91%D0%B5%D0%BB%D1%84%D0%B0%D1%81%D1%82" TargetMode="External"/><Relationship Id="rId5" Type="http://schemas.openxmlformats.org/officeDocument/2006/relationships/hyperlink" Target="http://uk.wikipedia.org/wiki/%D0%9B%D0%BE%D0%BD%D0%B4%D0%BE%D0%BD" TargetMode="External"/><Relationship Id="rId10" Type="http://schemas.openxmlformats.org/officeDocument/2006/relationships/hyperlink" Target="http://uk.wikipedia.org/wiki/%D0%9F%D1%96%D0%B2%D0%BD%D1%96%D1%87%D0%BD%D0%B0_%D0%86%D1%80%D0%BB%D0%B0%D0%BD%D0%B4%D1%96%D1%8F" TargetMode="External"/><Relationship Id="rId4" Type="http://schemas.openxmlformats.org/officeDocument/2006/relationships/hyperlink" Target="http://uk.wikipedia.org/wiki/%D0%92%D0%B5%D0%BB%D0%B8%D0%BA%D0%B8%D0%B9_%D0%9B%D0%BE%D0%BD%D0%B4%D0%BE%D0%BD" TargetMode="External"/><Relationship Id="rId9" Type="http://schemas.openxmlformats.org/officeDocument/2006/relationships/hyperlink" Target="http://uk.wikipedia.org/wiki/%D0%95%D0%B4%D1%96%D0%BD%D0%B1%D1%83%D1%80%D0%B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5%D0%BC%D0%B7%D0%B0" TargetMode="External"/><Relationship Id="rId3" Type="http://schemas.openxmlformats.org/officeDocument/2006/relationships/hyperlink" Target="http://uk.wikipedia.org/wiki/%D0%A8%D0%BE%D1%82%D0%BB%D0%B0%D0%BD%D0%B4%D1%96%D1%8F" TargetMode="External"/><Relationship Id="rId7" Type="http://schemas.openxmlformats.org/officeDocument/2006/relationships/hyperlink" Target="http://uk.wikipedia.org/w/index.php?title=%D0%9B%D0%BE%D1%85-%D0%9B%D1%96%D0%BD%D0%BD%D0%B5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5%D0%BD-%D0%9D%D0%B5%D0%B2%D1%96%D1%81" TargetMode="External"/><Relationship Id="rId11" Type="http://schemas.openxmlformats.org/officeDocument/2006/relationships/hyperlink" Target="http://uk.wikipedia.org/wiki/%D0%9C%D0%B5%D1%80%D1%81%D1%96" TargetMode="External"/><Relationship Id="rId5" Type="http://schemas.openxmlformats.org/officeDocument/2006/relationships/hyperlink" Target="http://uk.wikipedia.org/wiki/%D0%9E%D0%BB%D1%8C%D1%81%D1%82%D0%B5%D1%80" TargetMode="External"/><Relationship Id="rId10" Type="http://schemas.openxmlformats.org/officeDocument/2006/relationships/hyperlink" Target="http://uk.wikipedia.org/wiki/%D0%A2%D1%80%D0%B5%D0%BD%D1%82" TargetMode="External"/><Relationship Id="rId4" Type="http://schemas.openxmlformats.org/officeDocument/2006/relationships/hyperlink" Target="http://uk.wikipedia.org/wiki/%D0%A3%D0%B5%D0%BB%D1%8C%D1%81" TargetMode="External"/><Relationship Id="rId9" Type="http://schemas.openxmlformats.org/officeDocument/2006/relationships/hyperlink" Target="http://uk.wikipedia.org/wiki/%D0%A1%D0%B5%D0%B2%D0%B5%D1%80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5%D0%B2%D0%BE%D0%BD_(%D0%B3%D1%80%D0%B0%D1%84%D1%81%D1%82%D0%B2%D0%BE)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uk.wikipedia.org/wiki/%D0%95%D0%BA%D1%8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A%D1%81%D0%B5%D1%82%D0%B5%D1%80" TargetMode="External"/><Relationship Id="rId5" Type="http://schemas.openxmlformats.org/officeDocument/2006/relationships/hyperlink" Target="http://uk.wikipedia.org/w/index.php?title=%D0%A2%D0%B0%D0%B9%D0%BD&amp;action=edit&amp;redlink=1" TargetMode="External"/><Relationship Id="rId4" Type="http://schemas.openxmlformats.org/officeDocument/2006/relationships/hyperlink" Target="http://uk.wikipedia.org/wiki/%D0%9D%D1%8C%D1%8E%D0%BA%D0%B0%D1%81%D0%B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E%D0%BB%D1%8C%D1%84%D1%81%D1%82%D1%80%D1%96%D0%B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nglandma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761"/>
            <a:ext cx="8100392" cy="6836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В</a:t>
            </a:r>
            <a:r>
              <a:rPr lang="uk-UA" sz="7200" dirty="0" err="1" smtClean="0"/>
              <a:t>елика</a:t>
            </a:r>
            <a:r>
              <a:rPr lang="uk-UA" sz="7200" dirty="0" smtClean="0"/>
              <a:t> Британія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9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168840" cy="35653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 — </a:t>
            </a:r>
            <a:r>
              <a:rPr lang="ru-RU" dirty="0" err="1" smtClean="0">
                <a:hlinkClick r:id="rId3" tooltip="Конституційна монархія"/>
              </a:rPr>
              <a:t>конституційна</a:t>
            </a:r>
            <a:r>
              <a:rPr lang="ru-RU" dirty="0" smtClean="0">
                <a:hlinkClick r:id="rId3" tooltip="Конституційна монархія"/>
              </a:rPr>
              <a:t> </a:t>
            </a:r>
            <a:r>
              <a:rPr lang="ru-RU" dirty="0" err="1" smtClean="0">
                <a:hlinkClick r:id="rId3" tooltip="Конституційна монархія"/>
              </a:rPr>
              <a:t>монархія</a:t>
            </a:r>
            <a:r>
              <a:rPr lang="ru-RU" dirty="0" smtClean="0"/>
              <a:t>, яку </a:t>
            </a:r>
            <a:r>
              <a:rPr lang="ru-RU" dirty="0" err="1" smtClean="0"/>
              <a:t>очолює</a:t>
            </a:r>
            <a:r>
              <a:rPr lang="ru-RU" dirty="0" smtClean="0"/>
              <a:t> король </a:t>
            </a:r>
            <a:r>
              <a:rPr lang="ru-RU" dirty="0" err="1" smtClean="0"/>
              <a:t>або</a:t>
            </a:r>
            <a:r>
              <a:rPr lang="ru-RU" dirty="0" smtClean="0"/>
              <a:t> королева.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характеру. </a:t>
            </a:r>
            <a:r>
              <a:rPr lang="ru-RU" dirty="0" err="1" smtClean="0"/>
              <a:t>Сюди</a:t>
            </a:r>
            <a:r>
              <a:rPr lang="ru-RU" dirty="0" smtClean="0"/>
              <a:t> належать </a:t>
            </a:r>
            <a:r>
              <a:rPr lang="ru-RU" dirty="0" err="1" smtClean="0"/>
              <a:t>статути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парламенту (</a:t>
            </a:r>
            <a:r>
              <a:rPr lang="ru-RU" dirty="0" err="1" smtClean="0"/>
              <a:t>наприклад</a:t>
            </a:r>
            <a:r>
              <a:rPr lang="ru-RU" dirty="0" smtClean="0"/>
              <a:t>, </a:t>
            </a:r>
            <a:r>
              <a:rPr lang="ru-RU" dirty="0" smtClean="0">
                <a:hlinkClick r:id="rId4" tooltip="Велика хартія вольностей"/>
              </a:rPr>
              <a:t>Велика </a:t>
            </a:r>
            <a:r>
              <a:rPr lang="ru-RU" dirty="0" err="1" smtClean="0">
                <a:hlinkClick r:id="rId4" tooltip="Велика хартія вольностей"/>
              </a:rPr>
              <a:t>хартія</a:t>
            </a:r>
            <a:r>
              <a:rPr lang="ru-RU" dirty="0" smtClean="0">
                <a:hlinkClick r:id="rId4" tooltip="Велика хартія вольностей"/>
              </a:rPr>
              <a:t> вольностей</a:t>
            </a:r>
            <a:r>
              <a:rPr lang="ru-RU" dirty="0" smtClean="0"/>
              <a:t> </a:t>
            </a:r>
            <a:r>
              <a:rPr lang="ru-RU" dirty="0" smtClean="0">
                <a:hlinkClick r:id="rId5" tooltip="1215"/>
              </a:rPr>
              <a:t>1215</a:t>
            </a:r>
            <a:r>
              <a:rPr lang="ru-RU" dirty="0" smtClean="0"/>
              <a:t> року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Білль про права 1689"/>
              </a:rPr>
              <a:t>Білль</a:t>
            </a:r>
            <a:r>
              <a:rPr lang="ru-RU" dirty="0" smtClean="0">
                <a:hlinkClick r:id="rId6" tooltip="Білль про права 1689"/>
              </a:rPr>
              <a:t> про права</a:t>
            </a:r>
            <a:r>
              <a:rPr lang="ru-RU" dirty="0" smtClean="0"/>
              <a:t> </a:t>
            </a:r>
            <a:r>
              <a:rPr lang="ru-RU" dirty="0" smtClean="0">
                <a:hlinkClick r:id="rId7" tooltip="1689"/>
              </a:rPr>
              <a:t>1689</a:t>
            </a:r>
            <a:r>
              <a:rPr lang="ru-RU" dirty="0" smtClean="0"/>
              <a:t> року), </a:t>
            </a:r>
            <a:r>
              <a:rPr lang="ru-RU" dirty="0" err="1" smtClean="0"/>
              <a:t>судові</a:t>
            </a:r>
            <a:r>
              <a:rPr lang="ru-RU" dirty="0" smtClean="0"/>
              <a:t> </a:t>
            </a:r>
            <a:r>
              <a:rPr lang="ru-RU" dirty="0" err="1" smtClean="0"/>
              <a:t>прецеденти</a:t>
            </a:r>
            <a:r>
              <a:rPr lang="ru-RU" dirty="0" smtClean="0"/>
              <a:t>, </a:t>
            </a:r>
            <a:r>
              <a:rPr lang="ru-RU" dirty="0" err="1" smtClean="0"/>
              <a:t>неписані</a:t>
            </a:r>
            <a:r>
              <a:rPr lang="ru-RU" dirty="0" smtClean="0"/>
              <a:t> </a:t>
            </a:r>
            <a:r>
              <a:rPr lang="ru-RU" dirty="0" err="1" smtClean="0"/>
              <a:t>звичаї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угоди.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35586-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34632"/>
            <a:ext cx="3960440" cy="262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48006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конституція</a:t>
            </a:r>
            <a:r>
              <a:rPr lang="ru-RU" dirty="0" smtClean="0"/>
              <a:t> не </a:t>
            </a:r>
            <a:r>
              <a:rPr lang="ru-RU" dirty="0" err="1" smtClean="0"/>
              <a:t>кодифікована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окремої</a:t>
            </a:r>
            <a:r>
              <a:rPr lang="ru-RU" dirty="0" smtClean="0"/>
              <a:t> книжечки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Конституція</a:t>
            </a:r>
            <a:r>
              <a:rPr lang="ru-RU" dirty="0" smtClean="0"/>
              <a:t>» не </a:t>
            </a:r>
            <a:r>
              <a:rPr lang="ru-RU" dirty="0" err="1" smtClean="0"/>
              <a:t>існує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оформлені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 Таким документом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хартію</a:t>
            </a:r>
            <a:r>
              <a:rPr lang="ru-RU" dirty="0" smtClean="0"/>
              <a:t> вольностей.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00px-%D0%93%D0%B5%D0%BE%D0%B3%D1%80%D0%B0%D1%84%D1%96%D1%8F16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327" y="0"/>
            <a:ext cx="31386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144504" cy="50775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фармакологічної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Стабільні</a:t>
            </a:r>
            <a:r>
              <a:rPr lang="ru-RU" dirty="0" smtClean="0"/>
              <a:t> ТНК. </a:t>
            </a:r>
            <a:r>
              <a:rPr lang="ru-RU" dirty="0" err="1" smtClean="0"/>
              <a:t>Високоточні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хайтек</a:t>
            </a:r>
            <a:r>
              <a:rPr lang="ru-RU" dirty="0" smtClean="0"/>
              <a:t> (</a:t>
            </a:r>
            <a:r>
              <a:rPr lang="ru-RU" dirty="0" err="1" smtClean="0"/>
              <a:t>телекомунікації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біотехнології</a:t>
            </a:r>
            <a:r>
              <a:rPr lang="ru-RU" dirty="0" smtClean="0"/>
              <a:t>).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моря. </a:t>
            </a:r>
            <a:r>
              <a:rPr lang="ru-RU" dirty="0" err="1" smtClean="0"/>
              <a:t>Інновації</a:t>
            </a:r>
            <a:r>
              <a:rPr lang="ru-RU" dirty="0" smtClean="0"/>
              <a:t> в </a:t>
            </a:r>
            <a:r>
              <a:rPr lang="ru-RU" dirty="0" err="1" smtClean="0"/>
              <a:t>розробках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 </a:t>
            </a:r>
            <a:r>
              <a:rPr lang="ru-RU" dirty="0" err="1" smtClean="0"/>
              <a:t>Гнучкі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уловлює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в </a:t>
            </a:r>
            <a:r>
              <a:rPr lang="ru-RU" dirty="0" err="1" smtClean="0"/>
              <a:t>зниженні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 валют. </a:t>
            </a:r>
            <a:r>
              <a:rPr lang="ru-RU" dirty="0" err="1" smtClean="0"/>
              <a:t>Низьке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(у 2004 р. 4%).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309445401_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95725"/>
            <a:ext cx="4419600" cy="2962275"/>
          </a:xfrm>
          <a:prstGeom prst="rect">
            <a:avLst/>
          </a:prstGeom>
          <a:noFill/>
        </p:spPr>
      </p:pic>
      <p:pic>
        <p:nvPicPr>
          <p:cNvPr id="1028" name="Picture 4" descr="C:\Users\Admin\Desktop\%D0%BD%D0%B0%D0%B9%D0%B5%D0%BA%D0%BE%D0%BD%D0%BE%D0%BC%D0%BD%D1%96%D1%88%D1%96_%D0%BF%D0%BE%D0%B7%D0%B0%D1%88%D0%BB%D1%8F%D1%85%D0%BE%D0%B2%D0%B8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743325"/>
            <a:ext cx="4457700" cy="31146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776864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: </a:t>
            </a:r>
            <a:r>
              <a:rPr lang="ru-RU" dirty="0" err="1" smtClean="0"/>
              <a:t>машинобудівна</a:t>
            </a:r>
            <a:r>
              <a:rPr lang="ru-RU" dirty="0" smtClean="0"/>
              <a:t>, </a:t>
            </a:r>
            <a:r>
              <a:rPr lang="ru-RU" dirty="0" err="1" smtClean="0"/>
              <a:t>електрообладнання</a:t>
            </a:r>
            <a:r>
              <a:rPr lang="ru-RU" dirty="0" smtClean="0"/>
              <a:t> та автоматика, корабле- та </a:t>
            </a:r>
            <a:r>
              <a:rPr lang="ru-RU" dirty="0" err="1" smtClean="0"/>
              <a:t>авіабудівна</a:t>
            </a:r>
            <a:r>
              <a:rPr lang="ru-RU" dirty="0" smtClean="0"/>
              <a:t>, </a:t>
            </a:r>
            <a:r>
              <a:rPr lang="ru-RU" dirty="0" err="1" smtClean="0"/>
              <a:t>електроніка</a:t>
            </a:r>
            <a:r>
              <a:rPr lang="ru-RU" dirty="0" smtClean="0"/>
              <a:t>, </a:t>
            </a:r>
            <a:r>
              <a:rPr lang="ru-RU" dirty="0" err="1" smtClean="0"/>
              <a:t>металургія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вугільна</a:t>
            </a:r>
            <a:r>
              <a:rPr lang="ru-RU" dirty="0" smtClean="0"/>
              <a:t>, </a:t>
            </a:r>
            <a:r>
              <a:rPr lang="ru-RU" dirty="0" err="1" smtClean="0"/>
              <a:t>нафтова</a:t>
            </a:r>
            <a:r>
              <a:rPr lang="ru-RU" dirty="0" smtClean="0"/>
              <a:t>, </a:t>
            </a:r>
            <a:r>
              <a:rPr lang="ru-RU" dirty="0" err="1" smtClean="0"/>
              <a:t>паперова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,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транспорту. </a:t>
            </a:r>
            <a:r>
              <a:rPr lang="ru-RU" dirty="0" err="1" smtClean="0"/>
              <a:t>Головні</a:t>
            </a:r>
            <a:r>
              <a:rPr lang="ru-RU" dirty="0" smtClean="0"/>
              <a:t> порти: </a:t>
            </a:r>
            <a:r>
              <a:rPr lang="ru-RU" dirty="0" smtClean="0">
                <a:hlinkClick r:id="rId4" tooltip="Лондон"/>
              </a:rPr>
              <a:t>Лондон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Ліверпуль"/>
              </a:rPr>
              <a:t>Ліверпуль</a:t>
            </a:r>
            <a:r>
              <a:rPr lang="ru-RU" dirty="0" smtClean="0"/>
              <a:t>, </a:t>
            </a:r>
            <a:r>
              <a:rPr lang="ru-RU" dirty="0" smtClean="0">
                <a:hlinkClick r:id="rId6" tooltip="Манчестер"/>
              </a:rPr>
              <a:t>Манчестер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ілфорд-Гейвен (ще не написана)"/>
              </a:rPr>
              <a:t>Мілфорд-Гейвен</a:t>
            </a:r>
            <a:r>
              <a:rPr lang="ru-RU" dirty="0" smtClean="0"/>
              <a:t>, </a:t>
            </a:r>
            <a:r>
              <a:rPr lang="ru-RU" dirty="0" smtClean="0">
                <a:hlinkClick r:id="rId8" tooltip="Галл"/>
              </a:rPr>
              <a:t>Галл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Саутгемптон"/>
              </a:rPr>
              <a:t>Саутгемптон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0" tooltip="Іммінгем (ще не написана)"/>
              </a:rPr>
              <a:t>Іммінгем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5586-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457700" cy="29622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48680"/>
            <a:ext cx="6736792" cy="27012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становить 31.2 млн. </a:t>
            </a:r>
            <a:r>
              <a:rPr lang="ru-RU" dirty="0" err="1" smtClean="0"/>
              <a:t>чол</a:t>
            </a:r>
            <a:r>
              <a:rPr lang="ru-RU" dirty="0" smtClean="0"/>
              <a:t>.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зайняте</a:t>
            </a:r>
            <a:r>
              <a:rPr lang="ru-RU" dirty="0" smtClean="0"/>
              <a:t> 1,4% </a:t>
            </a:r>
            <a:r>
              <a:rPr lang="ru-RU" dirty="0" err="1" smtClean="0"/>
              <a:t>населення</a:t>
            </a:r>
            <a:r>
              <a:rPr lang="ru-RU" dirty="0" smtClean="0"/>
              <a:t>,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 — 18,2% </a:t>
            </a:r>
            <a:r>
              <a:rPr lang="ru-RU" dirty="0" err="1" smtClean="0"/>
              <a:t>населення</a:t>
            </a:r>
            <a:r>
              <a:rPr lang="ru-RU" dirty="0" smtClean="0"/>
              <a:t>,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 — 80,4%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безробітних</a:t>
            </a:r>
            <a:r>
              <a:rPr lang="ru-RU" dirty="0" smtClean="0"/>
              <a:t> — 5,5%. </a:t>
            </a:r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Фунт стерлінгів"/>
              </a:rPr>
              <a:t>фунт </a:t>
            </a:r>
            <a:r>
              <a:rPr lang="ru-RU" dirty="0" err="1" smtClean="0">
                <a:hlinkClick r:id="rId3" tooltip="Фунт стерлінгів"/>
              </a:rPr>
              <a:t>стерлінгів</a:t>
            </a:r>
            <a:r>
              <a:rPr lang="ru-RU" dirty="0" smtClean="0"/>
              <a:t> = 100 </a:t>
            </a:r>
            <a:r>
              <a:rPr lang="ru-RU" dirty="0" err="1" smtClean="0"/>
              <a:t>пенсів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200940" cy="2084065"/>
          </a:xfrm>
          <a:prstGeom prst="rect">
            <a:avLst/>
          </a:prstGeom>
          <a:noFill/>
        </p:spPr>
      </p:pic>
      <p:pic>
        <p:nvPicPr>
          <p:cNvPr id="5123" name="Picture 3" descr="C:\Users\Admin\Desktop\geo_pivdenevro4_te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0500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27012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Найголовніші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 — </a:t>
            </a:r>
            <a:r>
              <a:rPr lang="ru-RU" dirty="0" err="1" smtClean="0">
                <a:hlinkClick r:id="rId4" tooltip="Пшениця"/>
              </a:rPr>
              <a:t>пшениця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Ячмінь"/>
              </a:rPr>
              <a:t>ячмінь</a:t>
            </a:r>
            <a:r>
              <a:rPr lang="ru-RU" dirty="0" smtClean="0"/>
              <a:t>, </a:t>
            </a:r>
            <a:r>
              <a:rPr lang="ru-RU" dirty="0" smtClean="0">
                <a:hlinkClick r:id="rId6" tooltip="Овес"/>
              </a:rPr>
              <a:t>овес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Цукрові буряки"/>
              </a:rPr>
              <a:t>цукрові</a:t>
            </a:r>
            <a:r>
              <a:rPr lang="ru-RU" dirty="0" smtClean="0">
                <a:hlinkClick r:id="rId7" tooltip="Цукрові буряки"/>
              </a:rPr>
              <a:t> </a:t>
            </a:r>
            <a:r>
              <a:rPr lang="ru-RU" dirty="0" err="1" smtClean="0">
                <a:hlinkClick r:id="rId7" tooltip="Цукрові буряки"/>
              </a:rPr>
              <a:t>буряки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Картопля"/>
              </a:rPr>
              <a:t>картопля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9" tooltip="Рапс"/>
              </a:rPr>
              <a:t>рапс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істотний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, ячменю </a:t>
            </a:r>
            <a:r>
              <a:rPr lang="ru-RU" dirty="0" err="1" smtClean="0"/>
              <a:t>і</a:t>
            </a:r>
            <a:r>
              <a:rPr lang="ru-RU" dirty="0" smtClean="0"/>
              <a:t> рапсу </a:t>
            </a:r>
            <a:r>
              <a:rPr lang="ru-RU" dirty="0" err="1" smtClean="0"/>
              <a:t>ідуть</a:t>
            </a:r>
            <a:r>
              <a:rPr lang="ru-RU" dirty="0" smtClean="0"/>
              <a:t> на корм </a:t>
            </a:r>
            <a:r>
              <a:rPr lang="ru-RU" dirty="0" err="1" smtClean="0"/>
              <a:t>тваринам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залишку</a:t>
            </a:r>
            <a:r>
              <a:rPr lang="ru-RU" dirty="0" smtClean="0"/>
              <a:t> </a:t>
            </a:r>
            <a:r>
              <a:rPr lang="ru-RU" dirty="0" err="1" smtClean="0"/>
              <a:t>обробляється</a:t>
            </a:r>
            <a:r>
              <a:rPr lang="ru-RU" dirty="0" smtClean="0"/>
              <a:t> для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.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досягло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за </a:t>
            </a:r>
            <a:r>
              <a:rPr lang="ru-RU" dirty="0" err="1" smtClean="0"/>
              <a:t>винятком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Цукор"/>
              </a:rPr>
              <a:t>цукру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Сир"/>
              </a:rPr>
              <a:t>сиру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220px-Epping_Forest_Centenary_Walk_2_-_Sept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09307"/>
            <a:ext cx="3131840" cy="22486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Лісництво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6232736" cy="457348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одна-десята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сухопутної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Сполученого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віддана</a:t>
            </a:r>
            <a:r>
              <a:rPr lang="ru-RU" dirty="0" smtClean="0"/>
              <a:t> </a:t>
            </a:r>
            <a:r>
              <a:rPr lang="ru-RU" dirty="0" err="1" smtClean="0"/>
              <a:t>лісоводству</a:t>
            </a:r>
            <a:r>
              <a:rPr lang="ru-RU" dirty="0" smtClean="0"/>
              <a:t>. </a:t>
            </a:r>
            <a:r>
              <a:rPr lang="ru-RU" dirty="0" err="1" smtClean="0"/>
              <a:t>Комісія</a:t>
            </a:r>
            <a:r>
              <a:rPr lang="ru-RU" dirty="0" smtClean="0"/>
              <a:t> </a:t>
            </a:r>
            <a:r>
              <a:rPr lang="ru-RU" dirty="0" err="1" smtClean="0"/>
              <a:t>Лісоводства</a:t>
            </a:r>
            <a:r>
              <a:rPr lang="ru-RU" dirty="0" smtClean="0"/>
              <a:t>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урядом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половиною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а </a:t>
            </a:r>
            <a:r>
              <a:rPr lang="ru-RU" dirty="0" err="1" smtClean="0"/>
              <a:t>решта</a:t>
            </a:r>
            <a:r>
              <a:rPr lang="ru-RU" dirty="0" smtClean="0"/>
              <a:t> — в основному в </a:t>
            </a:r>
            <a:r>
              <a:rPr lang="ru-RU" dirty="0" err="1" smtClean="0"/>
              <a:t>приватних</a:t>
            </a:r>
            <a:r>
              <a:rPr lang="ru-RU" dirty="0" smtClean="0"/>
              <a:t> руках.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лісоматеріалу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одну-п'яту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Сполученого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 — </a:t>
            </a:r>
            <a:r>
              <a:rPr lang="ru-RU" dirty="0" err="1" smtClean="0"/>
              <a:t>хвойні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в </a:t>
            </a:r>
            <a:r>
              <a:rPr lang="ru-RU" dirty="0" err="1" smtClean="0"/>
              <a:t>нагірних</a:t>
            </a:r>
            <a:r>
              <a:rPr lang="ru-RU" dirty="0" smtClean="0"/>
              <a:t> областях,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</a:t>
            </a:r>
            <a:r>
              <a:rPr lang="ru-RU" dirty="0" err="1" smtClean="0"/>
              <a:t>заохочує</a:t>
            </a:r>
            <a:r>
              <a:rPr lang="ru-RU" dirty="0" smtClean="0"/>
              <a:t> посадку </a:t>
            </a:r>
            <a:r>
              <a:rPr lang="ru-RU" dirty="0" err="1" smtClean="0"/>
              <a:t>широколистих</a:t>
            </a:r>
            <a:r>
              <a:rPr lang="ru-RU" dirty="0" smtClean="0"/>
              <a:t> дерев.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-guide-to-fishing-regulations-in-the-uk.Wide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55558"/>
            <a:ext cx="6096000" cy="2902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Рибальство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96752"/>
            <a:ext cx="7312856" cy="29893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 — одна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держав </a:t>
            </a:r>
            <a:r>
              <a:rPr lang="ru-RU" dirty="0" err="1" smtClean="0"/>
              <a:t>Європи</a:t>
            </a:r>
            <a:r>
              <a:rPr lang="ru-RU" dirty="0" smtClean="0"/>
              <a:t> за </a:t>
            </a:r>
            <a:r>
              <a:rPr lang="ru-RU" dirty="0" err="1" smtClean="0"/>
              <a:t>виловом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, </a:t>
            </a:r>
            <a:r>
              <a:rPr lang="ru-RU" dirty="0" err="1" smtClean="0"/>
              <a:t>риболовна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занепаді</a:t>
            </a:r>
            <a:r>
              <a:rPr lang="ru-RU" dirty="0" smtClean="0"/>
              <a:t>. </a:t>
            </a:r>
            <a:r>
              <a:rPr lang="ru-RU" dirty="0" err="1" smtClean="0"/>
              <a:t>Рибальські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розширені</a:t>
            </a:r>
            <a:r>
              <a:rPr lang="ru-RU" dirty="0" smtClean="0"/>
              <a:t> до 200 </a:t>
            </a:r>
            <a:r>
              <a:rPr lang="ru-RU" dirty="0" err="1" smtClean="0">
                <a:hlinkClick r:id="rId3" tooltip="Морська миля"/>
              </a:rPr>
              <a:t>морських</a:t>
            </a:r>
            <a:r>
              <a:rPr lang="ru-RU" dirty="0" smtClean="0">
                <a:hlinkClick r:id="rId3" tooltip="Морська миля"/>
              </a:rPr>
              <a:t> миль</a:t>
            </a:r>
            <a:r>
              <a:rPr lang="ru-RU" dirty="0" smtClean="0"/>
              <a:t> (370 км) </a:t>
            </a:r>
            <a:r>
              <a:rPr lang="ru-RU" dirty="0" err="1" smtClean="0"/>
              <a:t>від</a:t>
            </a:r>
            <a:r>
              <a:rPr lang="ru-RU" dirty="0" smtClean="0"/>
              <a:t> берега в </a:t>
            </a:r>
            <a:r>
              <a:rPr lang="ru-RU" dirty="0" err="1" smtClean="0"/>
              <a:t>середині</a:t>
            </a:r>
            <a:r>
              <a:rPr lang="ru-RU" dirty="0" smtClean="0"/>
              <a:t> 1970-х. </a:t>
            </a:r>
            <a:r>
              <a:rPr lang="ru-RU" dirty="0" err="1" smtClean="0"/>
              <a:t>Рибна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зараз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половину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Найголовніша</a:t>
            </a:r>
            <a:r>
              <a:rPr lang="ru-RU" dirty="0" smtClean="0"/>
              <a:t> для </a:t>
            </a:r>
            <a:r>
              <a:rPr lang="ru-RU" dirty="0" err="1" smtClean="0"/>
              <a:t>вилову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 — </a:t>
            </a:r>
            <a:r>
              <a:rPr lang="ru-RU" dirty="0" err="1" smtClean="0">
                <a:hlinkClick r:id="rId4" tooltip="Тріска"/>
              </a:rPr>
              <a:t>тріска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Пікша"/>
              </a:rPr>
              <a:t>пікша</a:t>
            </a:r>
            <a:r>
              <a:rPr lang="ru-RU" dirty="0" smtClean="0"/>
              <a:t>, </a:t>
            </a:r>
            <a:r>
              <a:rPr lang="ru-RU" dirty="0" smtClean="0">
                <a:hlinkClick r:id="rId6" tooltip="Макрель"/>
              </a:rPr>
              <a:t>макрель</a:t>
            </a:r>
            <a:r>
              <a:rPr lang="ru-RU" dirty="0" smtClean="0"/>
              <a:t>, </a:t>
            </a:r>
            <a:r>
              <a:rPr lang="ru-RU" dirty="0" smtClean="0">
                <a:hlinkClick r:id="rId7" tooltip="Мерлан"/>
              </a:rPr>
              <a:t>мерлан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8" tooltip="Камбала"/>
              </a:rPr>
              <a:t>камбала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Молюск"/>
              </a:rPr>
              <a:t>молюски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Норвезькі омар (ще не написана)"/>
              </a:rPr>
              <a:t>норвезькі</a:t>
            </a:r>
            <a:r>
              <a:rPr lang="ru-RU" dirty="0" smtClean="0">
                <a:hlinkClick r:id="rId10" tooltip="Норвезькі омар (ще не написана)"/>
              </a:rPr>
              <a:t> </a:t>
            </a:r>
            <a:r>
              <a:rPr lang="ru-RU" dirty="0" err="1" smtClean="0">
                <a:hlinkClick r:id="rId10" tooltip="Норвезькі омар (ще не написана)"/>
              </a:rPr>
              <a:t>омари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Омар"/>
              </a:rPr>
              <a:t>омари</a:t>
            </a:r>
            <a:r>
              <a:rPr lang="ru-RU" dirty="0" smtClean="0"/>
              <a:t>, </a:t>
            </a:r>
            <a:r>
              <a:rPr lang="ru-RU" dirty="0" err="1" smtClean="0">
                <a:hlinkClick r:id="rId12" tooltip="Краб"/>
              </a:rPr>
              <a:t>краби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3" tooltip="Устриці"/>
              </a:rPr>
              <a:t>устриці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67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291138"/>
            <a:ext cx="2438400" cy="1566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Ресурси</a:t>
            </a:r>
            <a:r>
              <a:rPr lang="ru-RU" b="1" dirty="0" smtClean="0"/>
              <a:t> та </a:t>
            </a:r>
            <a:r>
              <a:rPr lang="ru-RU" b="1" dirty="0" err="1" smtClean="0"/>
              <a:t>енергія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2134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 запаси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Мінеральні ресурси"/>
              </a:rPr>
              <a:t>мінеральних</a:t>
            </a:r>
            <a:r>
              <a:rPr lang="ru-RU" dirty="0" smtClean="0">
                <a:hlinkClick r:id="rId3" tooltip="Мінеральні ресурси"/>
              </a:rPr>
              <a:t> </a:t>
            </a:r>
            <a:r>
              <a:rPr lang="ru-RU" dirty="0" err="1" smtClean="0">
                <a:hlinkClick r:id="rId3" tooltip="Мінеральні ресурси"/>
              </a:rPr>
              <a:t>ресурсів</a:t>
            </a:r>
            <a:r>
              <a:rPr lang="ru-RU" dirty="0" smtClean="0"/>
              <a:t>. Тут </a:t>
            </a:r>
            <a:r>
              <a:rPr lang="ru-RU" dirty="0" err="1" smtClean="0"/>
              <a:t>видобувають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метали, в </a:t>
            </a:r>
            <a:r>
              <a:rPr lang="ru-RU" dirty="0" err="1" smtClean="0"/>
              <a:t>особливості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Олово"/>
              </a:rPr>
              <a:t>олово</a:t>
            </a:r>
            <a:r>
              <a:rPr lang="ru-RU" dirty="0" smtClean="0"/>
              <a:t>, яке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місцевий</a:t>
            </a:r>
            <a:r>
              <a:rPr lang="ru-RU" dirty="0" smtClean="0"/>
              <a:t> попит наполовину,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5" tooltip="Цинк"/>
              </a:rPr>
              <a:t>цинк</a:t>
            </a:r>
            <a:r>
              <a:rPr lang="ru-RU" dirty="0" smtClean="0"/>
              <a:t>. Є </a:t>
            </a:r>
            <a:r>
              <a:rPr lang="ru-RU" dirty="0" err="1" smtClean="0"/>
              <a:t>достатні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неметалічних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Пісок"/>
              </a:rPr>
              <a:t>піску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Гравій"/>
              </a:rPr>
              <a:t>гравію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Вапняк"/>
              </a:rPr>
              <a:t>вапняку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Доломіт"/>
              </a:rPr>
              <a:t>доломіту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Крейда"/>
              </a:rPr>
              <a:t>крейди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Сланець"/>
              </a:rPr>
              <a:t>сланцю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Барит"/>
              </a:rPr>
              <a:t>бариту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Тальк"/>
              </a:rPr>
              <a:t>тальку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4" tooltip="Глина"/>
              </a:rPr>
              <a:t>глини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15" tooltip="Глинистий сланець"/>
              </a:rPr>
              <a:t>глинистого </a:t>
            </a:r>
            <a:r>
              <a:rPr lang="ru-RU" dirty="0" err="1" smtClean="0">
                <a:hlinkClick r:id="rId15" tooltip="Глинистий сланець"/>
              </a:rPr>
              <a:t>сланцю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400px-Coal_mine_Wyo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16425"/>
            <a:ext cx="3657600" cy="24415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Британія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в </a:t>
            </a:r>
            <a:r>
              <a:rPr lang="ru-RU" dirty="0" err="1" smtClean="0"/>
              <a:t>особливості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афта"/>
              </a:rPr>
              <a:t>нафту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Природний газ"/>
              </a:rPr>
              <a:t>природний</a:t>
            </a:r>
            <a:r>
              <a:rPr lang="ru-RU" dirty="0" smtClean="0">
                <a:hlinkClick r:id="rId4" tooltip="Природний газ"/>
              </a:rPr>
              <a:t> газ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Вугілля"/>
              </a:rPr>
              <a:t>вугілля</a:t>
            </a:r>
            <a:r>
              <a:rPr lang="ru-RU" dirty="0" smtClean="0"/>
              <a:t>. </a:t>
            </a:r>
            <a:r>
              <a:rPr lang="ru-RU" dirty="0" err="1" smtClean="0"/>
              <a:t>Вугілля</a:t>
            </a:r>
            <a:r>
              <a:rPr lang="ru-RU" dirty="0" smtClean="0"/>
              <a:t>, колись </a:t>
            </a:r>
            <a:r>
              <a:rPr lang="ru-RU" dirty="0" err="1" smtClean="0"/>
              <a:t>важливий</a:t>
            </a:r>
            <a:r>
              <a:rPr lang="ru-RU" dirty="0" smtClean="0"/>
              <a:t> ресурс для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зараз стало </a:t>
            </a:r>
            <a:r>
              <a:rPr lang="ru-RU" dirty="0" err="1" smtClean="0"/>
              <a:t>зменшуватися</a:t>
            </a:r>
            <a:r>
              <a:rPr lang="ru-RU" dirty="0" smtClean="0"/>
              <a:t> у </a:t>
            </a:r>
            <a:r>
              <a:rPr lang="ru-RU" dirty="0" err="1" smtClean="0"/>
              <a:t>важливості</a:t>
            </a:r>
            <a:r>
              <a:rPr lang="ru-RU" dirty="0" smtClean="0"/>
              <a:t>.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піковим</a:t>
            </a:r>
            <a:r>
              <a:rPr lang="ru-RU" dirty="0" smtClean="0"/>
              <a:t> 1913 роком, коли </a:t>
            </a:r>
            <a:r>
              <a:rPr lang="ru-RU" dirty="0" err="1" smtClean="0"/>
              <a:t>понад</a:t>
            </a:r>
            <a:r>
              <a:rPr lang="ru-RU" dirty="0" smtClean="0"/>
              <a:t> один </a:t>
            </a:r>
            <a:r>
              <a:rPr lang="ru-RU" dirty="0" err="1" smtClean="0"/>
              <a:t>мільйон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видобув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300 </a:t>
            </a:r>
            <a:r>
              <a:rPr lang="ru-RU" dirty="0" err="1" smtClean="0"/>
              <a:t>мільйонів</a:t>
            </a:r>
            <a:r>
              <a:rPr lang="ru-RU" dirty="0" smtClean="0"/>
              <a:t> тонн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поточний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впав на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чотири-п'ятих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 err="1" smtClean="0"/>
              <a:t>скороченням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 —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споживачі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зменшився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002335_unitedk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0"/>
            <a:ext cx="3059832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4720568" cy="63367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Вели́ка</a:t>
            </a:r>
            <a:r>
              <a:rPr lang="ru-RU" b="1" dirty="0" smtClean="0"/>
              <a:t> </a:t>
            </a:r>
            <a:r>
              <a:rPr lang="ru-RU" b="1" dirty="0" err="1" smtClean="0"/>
              <a:t>Брита́нія</a:t>
            </a:r>
            <a:r>
              <a:rPr lang="ru-RU" dirty="0" smtClean="0"/>
              <a:t> 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 </a:t>
            </a:r>
            <a:r>
              <a:rPr lang="ru-RU" b="1" dirty="0" err="1" smtClean="0"/>
              <a:t>Сполу́чене</a:t>
            </a:r>
            <a:r>
              <a:rPr lang="ru-RU" b="1" dirty="0" smtClean="0"/>
              <a:t> </a:t>
            </a:r>
            <a:r>
              <a:rPr lang="ru-RU" b="1" dirty="0" err="1" smtClean="0"/>
              <a:t>Королі́вство</a:t>
            </a:r>
            <a:r>
              <a:rPr lang="ru-RU" b="1" dirty="0" smtClean="0"/>
              <a:t> </a:t>
            </a:r>
            <a:r>
              <a:rPr lang="ru-RU" b="1" dirty="0" err="1" smtClean="0"/>
              <a:t>Вели́кої</a:t>
            </a:r>
            <a:r>
              <a:rPr lang="ru-RU" b="1" dirty="0" smtClean="0"/>
              <a:t> </a:t>
            </a:r>
            <a:r>
              <a:rPr lang="ru-RU" b="1" dirty="0" err="1" smtClean="0"/>
              <a:t>Брита́нії</a:t>
            </a:r>
            <a:r>
              <a:rPr lang="ru-RU" b="1" dirty="0" smtClean="0"/>
              <a:t> та </a:t>
            </a:r>
            <a:r>
              <a:rPr lang="ru-RU" b="1" dirty="0" err="1" smtClean="0"/>
              <a:t>Півні́чної</a:t>
            </a:r>
            <a:r>
              <a:rPr lang="ru-RU" b="1" dirty="0" smtClean="0"/>
              <a:t> </a:t>
            </a:r>
            <a:r>
              <a:rPr lang="ru-RU" b="1" dirty="0" err="1" smtClean="0"/>
              <a:t>Ірла́ндії</a:t>
            </a:r>
            <a:r>
              <a:rPr lang="ru-RU" dirty="0" smtClean="0"/>
              <a:t>, </a:t>
            </a:r>
            <a:r>
              <a:rPr lang="ru-RU" dirty="0" err="1" smtClean="0"/>
              <a:t>скорочено</a:t>
            </a:r>
            <a:r>
              <a:rPr lang="ru-RU" dirty="0" smtClean="0"/>
              <a:t> </a:t>
            </a:r>
            <a:r>
              <a:rPr lang="ru-RU" b="1" dirty="0" err="1" smtClean="0"/>
              <a:t>Сполу́чене</a:t>
            </a:r>
            <a:r>
              <a:rPr lang="ru-RU" b="1" dirty="0" smtClean="0"/>
              <a:t> </a:t>
            </a:r>
            <a:r>
              <a:rPr lang="ru-RU" b="1" dirty="0" err="1" smtClean="0"/>
              <a:t>Королі́вство</a:t>
            </a:r>
            <a:r>
              <a:rPr lang="ru-RU" dirty="0" smtClean="0"/>
              <a:t>,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як </a:t>
            </a:r>
            <a:r>
              <a:rPr lang="ru-RU" b="1" dirty="0" err="1" smtClean="0"/>
              <a:t>Великобрита́нія</a:t>
            </a:r>
            <a:r>
              <a:rPr lang="ru-RU" dirty="0" smtClean="0"/>
              <a:t>, </a:t>
            </a:r>
            <a:r>
              <a:rPr lang="ru-RU" b="1" dirty="0" err="1" smtClean="0"/>
              <a:t>Брита́нія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 </a:t>
            </a:r>
            <a:r>
              <a:rPr lang="ru-RU" b="1" dirty="0" err="1" smtClean="0"/>
              <a:t>А́нглія</a:t>
            </a:r>
            <a:r>
              <a:rPr lang="ru-RU" dirty="0" smtClean="0"/>
              <a:t>) — </a:t>
            </a:r>
            <a:r>
              <a:rPr lang="ru-RU" dirty="0" smtClean="0">
                <a:hlinkClick r:id="rId3" tooltip="Суверенна держава"/>
              </a:rPr>
              <a:t>суверенна держава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північно-західного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Сполученого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Великобританія (острів)"/>
              </a:rPr>
              <a:t>острів</a:t>
            </a:r>
            <a:r>
              <a:rPr lang="ru-RU" dirty="0" smtClean="0">
                <a:hlinkClick r:id="rId4" tooltip="Великобританія (острів)"/>
              </a:rPr>
              <a:t> </a:t>
            </a:r>
            <a:r>
              <a:rPr lang="ru-RU" dirty="0" err="1" smtClean="0">
                <a:hlinkClick r:id="rId4" tooltip="Великобританія (острів)"/>
              </a:rPr>
              <a:t>Великобританію</a:t>
            </a:r>
            <a:r>
              <a:rPr lang="ru-RU" dirty="0" smtClean="0"/>
              <a:t>, </a:t>
            </a:r>
            <a:r>
              <a:rPr lang="ru-RU" dirty="0" err="1" smtClean="0"/>
              <a:t>частину</a:t>
            </a:r>
            <a:r>
              <a:rPr lang="ru-RU" dirty="0" smtClean="0"/>
              <a:t> </a:t>
            </a:r>
            <a:r>
              <a:rPr lang="ru-RU" dirty="0" smtClean="0">
                <a:hlinkClick r:id="rId5" tooltip="Ірландія (острів)"/>
              </a:rPr>
              <a:t>острова </a:t>
            </a:r>
            <a:r>
              <a:rPr lang="ru-RU" dirty="0" err="1" smtClean="0">
                <a:hlinkClick r:id="rId5" tooltip="Ірландія (острів)"/>
              </a:rPr>
              <a:t>Ірландія</a:t>
            </a:r>
            <a:r>
              <a:rPr lang="ru-RU" dirty="0" smtClean="0"/>
              <a:t> та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. </a:t>
            </a:r>
            <a:r>
              <a:rPr lang="ru-RU" dirty="0" err="1" smtClean="0">
                <a:hlinkClick r:id="rId6" tooltip="Північна Ірландія"/>
              </a:rPr>
              <a:t>Північна</a:t>
            </a:r>
            <a:r>
              <a:rPr lang="ru-RU" dirty="0" smtClean="0">
                <a:hlinkClick r:id="rId6" tooltip="Північна Ірландія"/>
              </a:rPr>
              <a:t> </a:t>
            </a:r>
            <a:r>
              <a:rPr lang="ru-RU" dirty="0" err="1" smtClean="0">
                <a:hlinkClick r:id="rId6" tooltip="Північна Ірландія"/>
              </a:rPr>
              <a:t>Ірландія</a:t>
            </a:r>
            <a:r>
              <a:rPr lang="ru-RU" dirty="0" smtClean="0"/>
              <a:t> —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Сполученого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суходільний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суверенною </a:t>
            </a:r>
            <a:r>
              <a:rPr lang="ru-RU" dirty="0" err="1" smtClean="0"/>
              <a:t>країною</a:t>
            </a:r>
            <a:r>
              <a:rPr lang="ru-RU" dirty="0" smtClean="0"/>
              <a:t> — </a:t>
            </a:r>
            <a:r>
              <a:rPr lang="ru-RU" dirty="0" err="1" smtClean="0">
                <a:hlinkClick r:id="rId7" tooltip="Республіка Ірландія"/>
              </a:rPr>
              <a:t>Республікою</a:t>
            </a:r>
            <a:r>
              <a:rPr lang="ru-RU" dirty="0" smtClean="0">
                <a:hlinkClick r:id="rId7" tooltip="Республіка Ірландія"/>
              </a:rPr>
              <a:t> </a:t>
            </a:r>
            <a:r>
              <a:rPr lang="ru-RU" dirty="0" err="1" smtClean="0">
                <a:hlinkClick r:id="rId7" tooltip="Республіка Ірландія"/>
              </a:rPr>
              <a:t>Ірландією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: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 оточено </a:t>
            </a:r>
            <a:r>
              <a:rPr lang="ru-RU" dirty="0" err="1" smtClean="0">
                <a:hlinkClick r:id="rId8" tooltip="Атлантичний океан"/>
              </a:rPr>
              <a:t>Атлантичним</a:t>
            </a:r>
            <a:r>
              <a:rPr lang="ru-RU" dirty="0" smtClean="0">
                <a:hlinkClick r:id="rId8" tooltip="Атлантичний океан"/>
              </a:rPr>
              <a:t> Океаном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Північне море"/>
              </a:rPr>
              <a:t>Північним</a:t>
            </a:r>
            <a:r>
              <a:rPr lang="ru-RU" dirty="0" smtClean="0">
                <a:hlinkClick r:id="rId9" tooltip="Північне море"/>
              </a:rPr>
              <a:t> морем</a:t>
            </a:r>
            <a:r>
              <a:rPr lang="ru-RU" dirty="0" smtClean="0"/>
              <a:t>, протокою </a:t>
            </a:r>
            <a:r>
              <a:rPr lang="ru-RU" dirty="0" smtClean="0">
                <a:hlinkClick r:id="rId10" tooltip="Ла-Манш"/>
              </a:rPr>
              <a:t>Ла-Манш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1" tooltip="Ірландське море"/>
              </a:rPr>
              <a:t>Ірландським</a:t>
            </a:r>
            <a:r>
              <a:rPr lang="ru-RU" dirty="0" smtClean="0">
                <a:hlinkClick r:id="rId11" tooltip="Ірландське море"/>
              </a:rPr>
              <a:t> морем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30508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87314"/>
            <a:ext cx="3672408" cy="2570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34213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розмовляють</a:t>
            </a:r>
            <a:r>
              <a:rPr lang="ru-RU" dirty="0" smtClean="0"/>
              <a:t> у </a:t>
            </a:r>
            <a:r>
              <a:rPr lang="ru-RU" dirty="0" err="1" smtClean="0"/>
              <a:t>Сполученому</a:t>
            </a:r>
            <a:r>
              <a:rPr lang="ru-RU" dirty="0" smtClean="0"/>
              <a:t> </a:t>
            </a:r>
            <a:r>
              <a:rPr lang="ru-RU" dirty="0" err="1" smtClean="0"/>
              <a:t>Королівстві</a:t>
            </a:r>
            <a:r>
              <a:rPr lang="ru-RU" dirty="0" smtClean="0"/>
              <a:t> належать до </a:t>
            </a:r>
            <a:r>
              <a:rPr lang="ru-RU" dirty="0" err="1" smtClean="0"/>
              <a:t>сім'ї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Індоєвропейські мови"/>
              </a:rPr>
              <a:t>індоєвропейських</a:t>
            </a:r>
            <a:r>
              <a:rPr lang="ru-RU" dirty="0" smtClean="0">
                <a:hlinkClick r:id="rId3" tooltip="Індоєвропейські мови"/>
              </a:rPr>
              <a:t> </a:t>
            </a:r>
            <a:r>
              <a:rPr lang="ru-RU" dirty="0" err="1" smtClean="0">
                <a:hlinkClick r:id="rId3" tooltip="Індоєвропейські мови"/>
              </a:rPr>
              <a:t>мов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найранішими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кельтської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 </a:t>
            </a:r>
            <a:r>
              <a:rPr lang="ru-RU" dirty="0" err="1" smtClean="0">
                <a:hlinkClick r:id="rId4" tooltip="Гельська мова"/>
              </a:rPr>
              <a:t>гельська</a:t>
            </a:r>
            <a:r>
              <a:rPr lang="ru-RU" dirty="0" smtClean="0">
                <a:hlinkClick r:id="rId4" tooltip="Гельська мова"/>
              </a:rPr>
              <a:t> </a:t>
            </a:r>
            <a:r>
              <a:rPr lang="ru-RU" dirty="0" err="1" smtClean="0">
                <a:hlinkClick r:id="rId4" tooltip="Гельська мова"/>
              </a:rPr>
              <a:t>мова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походить </a:t>
            </a:r>
            <a:r>
              <a:rPr lang="ru-RU" dirty="0" err="1" smtClean="0">
                <a:hlinkClick r:id="rId5" tooltip="Ірландська мова"/>
              </a:rPr>
              <a:t>ірландська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Шотландська (гельська) мова"/>
              </a:rPr>
              <a:t>шотландська</a:t>
            </a:r>
            <a:r>
              <a:rPr lang="ru-RU" dirty="0" smtClean="0">
                <a:hlinkClick r:id="rId6" tooltip="Шотландська (гельська) мова"/>
              </a:rPr>
              <a:t> (</a:t>
            </a:r>
            <a:r>
              <a:rPr lang="ru-RU" dirty="0" err="1" smtClean="0">
                <a:hlinkClick r:id="rId6" tooltip="Шотландська (гельська) мова"/>
              </a:rPr>
              <a:t>гельська</a:t>
            </a:r>
            <a:r>
              <a:rPr lang="ru-RU" dirty="0" smtClean="0">
                <a:hlinkClick r:id="rId6" tooltip="Шотландська (гельська) мова"/>
              </a:rPr>
              <a:t>)</a:t>
            </a:r>
            <a:r>
              <a:rPr lang="ru-RU" dirty="0" smtClean="0"/>
              <a:t> та </a:t>
            </a:r>
            <a:r>
              <a:rPr lang="ru-RU" dirty="0" err="1" smtClean="0">
                <a:hlinkClick r:id="rId7" tooltip="Менська мова"/>
              </a:rPr>
              <a:t>менська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Бритська мова (ще не написана)"/>
              </a:rPr>
              <a:t>бритська</a:t>
            </a:r>
            <a:r>
              <a:rPr lang="ru-RU" dirty="0" smtClean="0">
                <a:hlinkClick r:id="rId8" tooltip="Бритська мова (ще не написана)"/>
              </a:rPr>
              <a:t> </a:t>
            </a:r>
            <a:r>
              <a:rPr lang="ru-RU" dirty="0" err="1" smtClean="0">
                <a:hlinkClick r:id="rId8" tooltip="Бритська мова (ще не написана)"/>
              </a:rPr>
              <a:t>мова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походить </a:t>
            </a:r>
            <a:r>
              <a:rPr lang="ru-RU" dirty="0" err="1" smtClean="0"/>
              <a:t>відроджувана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Корнська мова"/>
              </a:rPr>
              <a:t>корнська</a:t>
            </a:r>
            <a:r>
              <a:rPr lang="ru-RU" dirty="0" smtClean="0"/>
              <a:t> та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валлійська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5586-2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39952" cy="250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1.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все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точніше</a:t>
            </a:r>
            <a:r>
              <a:rPr lang="ru-RU" dirty="0" smtClean="0"/>
              <a:t> </a:t>
            </a:r>
            <a:r>
              <a:rPr lang="ru-RU" dirty="0" err="1" smtClean="0"/>
              <a:t>автомобільний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зародився</a:t>
            </a:r>
            <a:r>
              <a:rPr lang="ru-RU" dirty="0" smtClean="0"/>
              <a:t> </a:t>
            </a:r>
            <a:r>
              <a:rPr lang="ru-RU" dirty="0" err="1" smtClean="0"/>
              <a:t>лівосторонній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2. </a:t>
            </a:r>
            <a:r>
              <a:rPr lang="ru-RU" dirty="0" err="1" smtClean="0"/>
              <a:t>Единбург</a:t>
            </a:r>
            <a:r>
              <a:rPr lang="ru-RU" dirty="0" smtClean="0"/>
              <a:t> став першим </a:t>
            </a:r>
            <a:r>
              <a:rPr lang="ru-RU" dirty="0" err="1" smtClean="0"/>
              <a:t>містом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де </a:t>
            </a:r>
            <a:r>
              <a:rPr lang="ru-RU" dirty="0" err="1" smtClean="0"/>
              <a:t>з’явилася</a:t>
            </a:r>
            <a:r>
              <a:rPr lang="ru-RU" dirty="0" smtClean="0"/>
              <a:t> </a:t>
            </a:r>
            <a:r>
              <a:rPr lang="ru-RU" dirty="0" err="1" smtClean="0"/>
              <a:t>власна</a:t>
            </a:r>
            <a:r>
              <a:rPr lang="ru-RU" dirty="0" smtClean="0"/>
              <a:t> </a:t>
            </a:r>
            <a:r>
              <a:rPr lang="ru-RU" dirty="0" err="1" smtClean="0"/>
              <a:t>пожежна</a:t>
            </a:r>
            <a:r>
              <a:rPr lang="ru-RU" dirty="0" smtClean="0"/>
              <a:t> служба.</a:t>
            </a:r>
          </a:p>
          <a:p>
            <a:pPr fontAlgn="base"/>
            <a:r>
              <a:rPr lang="ru-RU" dirty="0" smtClean="0"/>
              <a:t>3. У 2008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емблемою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Ліверпуль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«</a:t>
            </a:r>
            <a:r>
              <a:rPr lang="ru-RU" dirty="0" err="1" smtClean="0"/>
              <a:t>Суперламбананас</a:t>
            </a:r>
            <a:r>
              <a:rPr lang="ru-RU" dirty="0" smtClean="0"/>
              <a:t>» ‒ </a:t>
            </a:r>
            <a:r>
              <a:rPr lang="ru-RU" dirty="0" err="1" smtClean="0"/>
              <a:t>дивні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головою </a:t>
            </a:r>
            <a:r>
              <a:rPr lang="ru-RU" dirty="0" err="1" smtClean="0"/>
              <a:t>чи</a:t>
            </a:r>
            <a:r>
              <a:rPr lang="ru-RU" dirty="0" smtClean="0"/>
              <a:t> то </a:t>
            </a:r>
            <a:r>
              <a:rPr lang="ru-RU" dirty="0" err="1" smtClean="0"/>
              <a:t>лами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корови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хвостом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гігантського</a:t>
            </a:r>
            <a:r>
              <a:rPr lang="ru-RU" dirty="0" smtClean="0"/>
              <a:t> банана. </a:t>
            </a:r>
            <a:r>
              <a:rPr lang="ru-RU" dirty="0" err="1" smtClean="0"/>
              <a:t>Ці</a:t>
            </a:r>
            <a:r>
              <a:rPr lang="ru-RU" dirty="0" smtClean="0"/>
              <a:t> «чудики» </a:t>
            </a:r>
            <a:r>
              <a:rPr lang="ru-RU" dirty="0" err="1" smtClean="0"/>
              <a:t>витріщалися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плакатів</a:t>
            </a:r>
            <a:r>
              <a:rPr lang="ru-RU" dirty="0" smtClean="0"/>
              <a:t>, </a:t>
            </a:r>
            <a:r>
              <a:rPr lang="ru-RU" dirty="0" err="1" smtClean="0"/>
              <a:t>звеселяючи</a:t>
            </a:r>
            <a:r>
              <a:rPr lang="ru-RU" dirty="0" smtClean="0"/>
              <a:t> перехожих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8" name="Picture 4" descr="C:\Users\Admin\Desktop\35586-1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862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4. «</a:t>
            </a:r>
            <a:r>
              <a:rPr lang="ru-RU" dirty="0" err="1" smtClean="0"/>
              <a:t>Туманний</a:t>
            </a:r>
            <a:r>
              <a:rPr lang="ru-RU" dirty="0" smtClean="0"/>
              <a:t> </a:t>
            </a:r>
            <a:r>
              <a:rPr lang="ru-RU" dirty="0" err="1" smtClean="0"/>
              <a:t>Альбіон</a:t>
            </a:r>
            <a:r>
              <a:rPr lang="ru-RU" dirty="0" smtClean="0"/>
              <a:t>»,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Британських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,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тому. </a:t>
            </a:r>
            <a:r>
              <a:rPr lang="ru-RU" dirty="0" err="1" smtClean="0"/>
              <a:t>Англія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через </a:t>
            </a:r>
            <a:r>
              <a:rPr lang="ru-RU" dirty="0" err="1" smtClean="0"/>
              <a:t>білосніжні</a:t>
            </a:r>
            <a:r>
              <a:rPr lang="ru-RU" dirty="0" smtClean="0"/>
              <a:t> </a:t>
            </a:r>
            <a:r>
              <a:rPr lang="ru-RU" dirty="0" err="1" smtClean="0"/>
              <a:t>крейдяні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кручі</a:t>
            </a:r>
            <a:r>
              <a:rPr lang="ru-RU" dirty="0" smtClean="0"/>
              <a:t> Дувра,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5. </a:t>
            </a:r>
            <a:r>
              <a:rPr lang="ru-RU" dirty="0" err="1" smtClean="0"/>
              <a:t>Шотландія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похвалитися</a:t>
            </a:r>
            <a:r>
              <a:rPr lang="ru-RU" dirty="0" smtClean="0"/>
              <a:t> </a:t>
            </a:r>
            <a:r>
              <a:rPr lang="ru-RU" dirty="0" err="1" smtClean="0"/>
              <a:t>найкоротшим</a:t>
            </a:r>
            <a:r>
              <a:rPr lang="ru-RU" dirty="0" smtClean="0"/>
              <a:t> </a:t>
            </a:r>
            <a:r>
              <a:rPr lang="ru-RU" dirty="0" err="1" smtClean="0"/>
              <a:t>авіарейсом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1 </a:t>
            </a:r>
            <a:r>
              <a:rPr lang="ru-RU" dirty="0" err="1" smtClean="0"/>
              <a:t>хвилину</a:t>
            </a:r>
            <a:r>
              <a:rPr lang="ru-RU" dirty="0" smtClean="0"/>
              <a:t> 14 секунд </a:t>
            </a:r>
            <a:r>
              <a:rPr lang="ru-RU" dirty="0" err="1" smtClean="0"/>
              <a:t>з</a:t>
            </a:r>
            <a:r>
              <a:rPr lang="ru-RU" dirty="0" smtClean="0"/>
              <a:t> острова </a:t>
            </a:r>
            <a:r>
              <a:rPr lang="ru-RU" dirty="0" err="1" smtClean="0"/>
              <a:t>Вестра</a:t>
            </a:r>
            <a:r>
              <a:rPr lang="ru-RU" dirty="0" smtClean="0"/>
              <a:t> (</a:t>
            </a:r>
            <a:r>
              <a:rPr lang="ru-RU" dirty="0" err="1" smtClean="0"/>
              <a:t>Westray</a:t>
            </a:r>
            <a:r>
              <a:rPr lang="ru-RU" dirty="0" smtClean="0"/>
              <a:t>) на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Papa</a:t>
            </a:r>
            <a:r>
              <a:rPr lang="ru-RU" dirty="0" smtClean="0"/>
              <a:t> </a:t>
            </a:r>
            <a:r>
              <a:rPr lang="ru-RU" dirty="0" err="1" smtClean="0"/>
              <a:t>Westray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6. На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марці</a:t>
            </a:r>
            <a:r>
              <a:rPr lang="ru-RU" dirty="0" smtClean="0"/>
              <a:t> </a:t>
            </a:r>
            <a:r>
              <a:rPr lang="ru-RU" dirty="0" err="1" smtClean="0"/>
              <a:t>латинськими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вказується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випустила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 </a:t>
            </a:r>
            <a:r>
              <a:rPr lang="ru-RU" dirty="0" err="1" smtClean="0"/>
              <a:t>звільнена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обов’язку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вона </a:t>
            </a:r>
            <a:r>
              <a:rPr lang="ru-RU" dirty="0" err="1" smtClean="0"/>
              <a:t>першою</a:t>
            </a:r>
            <a:r>
              <a:rPr lang="ru-RU" dirty="0" smtClean="0"/>
              <a:t> почала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марки.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35586-1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742692" cy="2495128"/>
          </a:xfrm>
          <a:prstGeom prst="rect">
            <a:avLst/>
          </a:prstGeom>
          <a:noFill/>
        </p:spPr>
      </p:pic>
      <p:pic>
        <p:nvPicPr>
          <p:cNvPr id="2050" name="Picture 2" descr="C:\Users\Admin\Desktop\35586-1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2133"/>
            <a:ext cx="4025652" cy="26751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6248400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/>
              <a:t>8. </a:t>
            </a:r>
            <a:r>
              <a:rPr lang="ru-RU" sz="2400" dirty="0" err="1" smtClean="0"/>
              <a:t>Ресторани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Великобританії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розраховуватися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готівкою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 smtClean="0"/>
              <a:t>9. У </a:t>
            </a:r>
            <a:r>
              <a:rPr lang="ru-RU" sz="2400" dirty="0" err="1" smtClean="0"/>
              <a:t>Шотландії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відмовився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одружитися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жінці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зробила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пропозицію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зобов’язаний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заплатити</a:t>
            </a:r>
            <a:r>
              <a:rPr lang="ru-RU" sz="2400" dirty="0" smtClean="0"/>
              <a:t> штраф.</a:t>
            </a:r>
          </a:p>
          <a:p>
            <a:pPr fontAlgn="base"/>
            <a:r>
              <a:rPr lang="ru-RU" sz="2400" dirty="0" smtClean="0"/>
              <a:t>10. </a:t>
            </a:r>
            <a:r>
              <a:rPr lang="ru-RU" sz="2400" dirty="0" err="1" smtClean="0"/>
              <a:t>Особливістю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британської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підземки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назвати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лінії</a:t>
            </a:r>
            <a:r>
              <a:rPr lang="ru-RU" sz="2400" dirty="0" smtClean="0"/>
              <a:t> на схемах,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пофарбовані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відповідні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11. </a:t>
            </a:r>
            <a:r>
              <a:rPr lang="ru-RU" dirty="0" err="1" smtClean="0"/>
              <a:t>Девіз</a:t>
            </a:r>
            <a:r>
              <a:rPr lang="ru-RU" dirty="0" smtClean="0"/>
              <a:t> на </a:t>
            </a:r>
            <a:r>
              <a:rPr lang="ru-RU" dirty="0" err="1" smtClean="0"/>
              <a:t>гербі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написаний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: «</a:t>
            </a:r>
            <a:r>
              <a:rPr lang="ru-RU" dirty="0" err="1" smtClean="0"/>
              <a:t>Dieu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mon</a:t>
            </a:r>
            <a:r>
              <a:rPr lang="ru-RU" dirty="0" smtClean="0"/>
              <a:t> </a:t>
            </a:r>
            <a:r>
              <a:rPr lang="ru-RU" dirty="0" err="1" smtClean="0"/>
              <a:t>droit</a:t>
            </a:r>
            <a:r>
              <a:rPr lang="ru-RU" dirty="0" smtClean="0"/>
              <a:t>» («Бог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моє</a:t>
            </a:r>
            <a:r>
              <a:rPr lang="ru-RU" dirty="0" smtClean="0"/>
              <a:t> право»).</a:t>
            </a:r>
          </a:p>
          <a:p>
            <a:pPr fontAlgn="base"/>
            <a:r>
              <a:rPr lang="ru-RU" dirty="0" smtClean="0"/>
              <a:t>12. Плащ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дощу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винайдений</a:t>
            </a:r>
            <a:r>
              <a:rPr lang="ru-RU" dirty="0" smtClean="0"/>
              <a:t> в 1824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Шотландії</a:t>
            </a:r>
            <a:r>
              <a:rPr lang="ru-RU" dirty="0" smtClean="0"/>
              <a:t> </a:t>
            </a:r>
            <a:r>
              <a:rPr lang="ru-RU" dirty="0" err="1" smtClean="0"/>
              <a:t>хіміком</a:t>
            </a:r>
            <a:r>
              <a:rPr lang="ru-RU" dirty="0" smtClean="0"/>
              <a:t>, </a:t>
            </a:r>
            <a:r>
              <a:rPr lang="ru-RU" dirty="0" err="1" smtClean="0"/>
              <a:t>архітектором</a:t>
            </a:r>
            <a:r>
              <a:rPr lang="ru-RU" dirty="0" smtClean="0"/>
              <a:t>, художником </a:t>
            </a:r>
            <a:r>
              <a:rPr lang="ru-RU" dirty="0" err="1" smtClean="0"/>
              <a:t>і</a:t>
            </a:r>
            <a:r>
              <a:rPr lang="ru-RU" dirty="0" smtClean="0"/>
              <a:t> дизайнером Чарльзом </a:t>
            </a:r>
            <a:r>
              <a:rPr lang="ru-RU" dirty="0" err="1" smtClean="0"/>
              <a:t>Макінтошем</a:t>
            </a:r>
            <a:r>
              <a:rPr lang="ru-RU" dirty="0" smtClean="0"/>
              <a:t> (</a:t>
            </a:r>
            <a:r>
              <a:rPr lang="ru-RU" dirty="0" err="1" smtClean="0"/>
              <a:t>Charles</a:t>
            </a:r>
            <a:r>
              <a:rPr lang="ru-RU" dirty="0" smtClean="0"/>
              <a:t> </a:t>
            </a:r>
            <a:r>
              <a:rPr lang="ru-RU" dirty="0" err="1" smtClean="0"/>
              <a:t>Macintosh</a:t>
            </a:r>
            <a:r>
              <a:rPr lang="ru-RU" dirty="0" smtClean="0"/>
              <a:t>), </a:t>
            </a:r>
            <a:r>
              <a:rPr lang="ru-RU" dirty="0" err="1" smtClean="0"/>
              <a:t>уродженцем</a:t>
            </a:r>
            <a:r>
              <a:rPr lang="ru-RU" dirty="0" smtClean="0"/>
              <a:t> Глазго.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предмет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Mac</a:t>
            </a:r>
            <a:r>
              <a:rPr lang="ru-RU" dirty="0" smtClean="0"/>
              <a:t>».</a:t>
            </a:r>
          </a:p>
          <a:p>
            <a:pPr fontAlgn="base"/>
            <a:r>
              <a:rPr lang="ru-RU" dirty="0" smtClean="0"/>
              <a:t>13. </a:t>
            </a:r>
            <a:r>
              <a:rPr lang="ru-RU" dirty="0" err="1" smtClean="0"/>
              <a:t>Англійський</a:t>
            </a:r>
            <a:r>
              <a:rPr lang="ru-RU" dirty="0" smtClean="0"/>
              <a:t> та </a:t>
            </a:r>
            <a:r>
              <a:rPr lang="ru-RU" dirty="0" err="1" smtClean="0"/>
              <a:t>ірландський</a:t>
            </a:r>
            <a:r>
              <a:rPr lang="ru-RU" dirty="0" smtClean="0"/>
              <a:t> </a:t>
            </a:r>
            <a:r>
              <a:rPr lang="ru-RU" dirty="0" err="1" smtClean="0"/>
              <a:t>парламенти</a:t>
            </a:r>
            <a:r>
              <a:rPr lang="ru-RU" dirty="0" smtClean="0"/>
              <a:t> </a:t>
            </a:r>
            <a:r>
              <a:rPr lang="ru-RU" dirty="0" err="1" smtClean="0"/>
              <a:t>донині</a:t>
            </a:r>
            <a:r>
              <a:rPr lang="ru-RU" dirty="0" smtClean="0"/>
              <a:t> </a:t>
            </a:r>
            <a:r>
              <a:rPr lang="ru-RU" dirty="0" err="1" smtClean="0"/>
              <a:t>друкують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ними </a:t>
            </a:r>
            <a:r>
              <a:rPr lang="ru-RU" dirty="0" err="1" smtClean="0"/>
              <a:t>акти</a:t>
            </a:r>
            <a:r>
              <a:rPr lang="ru-RU" dirty="0" smtClean="0"/>
              <a:t> на </a:t>
            </a:r>
            <a:r>
              <a:rPr lang="ru-RU" dirty="0" err="1" smtClean="0"/>
              <a:t>папері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телячої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316835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14. У XVII-XVIII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відкорковував</a:t>
            </a:r>
            <a:r>
              <a:rPr lang="ru-RU" dirty="0" smtClean="0"/>
              <a:t> </a:t>
            </a:r>
            <a:r>
              <a:rPr lang="ru-RU" dirty="0" err="1" smtClean="0"/>
              <a:t>океанські</a:t>
            </a:r>
            <a:r>
              <a:rPr lang="ru-RU" dirty="0" smtClean="0"/>
              <a:t> </a:t>
            </a:r>
            <a:r>
              <a:rPr lang="ru-RU" dirty="0" err="1" smtClean="0"/>
              <a:t>пляшки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листами </a:t>
            </a:r>
            <a:r>
              <a:rPr lang="ru-RU" dirty="0" err="1" smtClean="0"/>
              <a:t>королеви</a:t>
            </a:r>
            <a:r>
              <a:rPr lang="ru-RU" dirty="0" smtClean="0"/>
              <a:t>, </a:t>
            </a:r>
            <a:r>
              <a:rPr lang="ru-RU" dirty="0" err="1" smtClean="0"/>
              <a:t>страчували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посада </a:t>
            </a:r>
            <a:r>
              <a:rPr lang="ru-RU" dirty="0" err="1" smtClean="0"/>
              <a:t>королівського</a:t>
            </a:r>
            <a:r>
              <a:rPr lang="ru-RU" dirty="0" smtClean="0"/>
              <a:t> </a:t>
            </a:r>
            <a:r>
              <a:rPr lang="ru-RU" dirty="0" err="1" smtClean="0"/>
              <a:t>відкривача</a:t>
            </a:r>
            <a:r>
              <a:rPr lang="ru-RU" dirty="0" smtClean="0"/>
              <a:t> </a:t>
            </a:r>
            <a:r>
              <a:rPr lang="ru-RU" dirty="0" err="1" smtClean="0"/>
              <a:t>океанських</a:t>
            </a:r>
            <a:r>
              <a:rPr lang="ru-RU" dirty="0" smtClean="0"/>
              <a:t> </a:t>
            </a:r>
            <a:r>
              <a:rPr lang="ru-RU" dirty="0" err="1" smtClean="0"/>
              <a:t>пляшок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листами.</a:t>
            </a:r>
          </a:p>
          <a:p>
            <a:pPr fontAlgn="base"/>
            <a:r>
              <a:rPr lang="ru-RU" dirty="0" smtClean="0"/>
              <a:t>15. </a:t>
            </a:r>
            <a:r>
              <a:rPr lang="ru-RU" dirty="0" err="1" smtClean="0"/>
              <a:t>Единбург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домом для </a:t>
            </a:r>
            <a:r>
              <a:rPr lang="ru-RU" dirty="0" err="1" smtClean="0"/>
              <a:t>скай-тер’єра</a:t>
            </a:r>
            <a:r>
              <a:rPr lang="ru-RU" dirty="0" smtClean="0"/>
              <a:t> Грея </a:t>
            </a:r>
            <a:r>
              <a:rPr lang="ru-RU" dirty="0" err="1" smtClean="0"/>
              <a:t>Фрайерза</a:t>
            </a:r>
            <a:r>
              <a:rPr lang="ru-RU" dirty="0" smtClean="0"/>
              <a:t> </a:t>
            </a:r>
            <a:r>
              <a:rPr lang="ru-RU" dirty="0" err="1" smtClean="0"/>
              <a:t>Боббі</a:t>
            </a:r>
            <a:r>
              <a:rPr lang="ru-RU" dirty="0" smtClean="0"/>
              <a:t> (</a:t>
            </a:r>
            <a:r>
              <a:rPr lang="ru-RU" dirty="0" err="1" smtClean="0"/>
              <a:t>Grey</a:t>
            </a:r>
            <a:r>
              <a:rPr lang="ru-RU" dirty="0" smtClean="0"/>
              <a:t> </a:t>
            </a:r>
            <a:r>
              <a:rPr lang="ru-RU" dirty="0" err="1" smtClean="0"/>
              <a:t>Friar's</a:t>
            </a:r>
            <a:r>
              <a:rPr lang="ru-RU" dirty="0" smtClean="0"/>
              <a:t> </a:t>
            </a:r>
            <a:r>
              <a:rPr lang="ru-RU" dirty="0" err="1" smtClean="0"/>
              <a:t>Bobby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підкорив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сидів</a:t>
            </a:r>
            <a:r>
              <a:rPr lang="ru-RU" dirty="0" smtClean="0"/>
              <a:t> на </a:t>
            </a:r>
            <a:r>
              <a:rPr lang="ru-RU" dirty="0" err="1" smtClean="0"/>
              <a:t>могилі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покійного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14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16. Палата Громад ‒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Британії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ввійти</a:t>
            </a:r>
            <a:r>
              <a:rPr lang="ru-RU" dirty="0" smtClean="0"/>
              <a:t> </a:t>
            </a:r>
            <a:r>
              <a:rPr lang="ru-RU" dirty="0" err="1" smtClean="0"/>
              <a:t>англійська</a:t>
            </a:r>
            <a:r>
              <a:rPr lang="ru-RU" dirty="0" smtClean="0"/>
              <a:t> королева, </a:t>
            </a:r>
            <a:r>
              <a:rPr lang="ru-RU" dirty="0" err="1" smtClean="0"/>
              <a:t>оскільки</a:t>
            </a:r>
            <a:r>
              <a:rPr lang="ru-RU" dirty="0" smtClean="0"/>
              <a:t> вона не </a:t>
            </a:r>
            <a:r>
              <a:rPr lang="ru-RU" dirty="0" err="1" smtClean="0"/>
              <a:t>є</a:t>
            </a:r>
            <a:r>
              <a:rPr lang="ru-RU" dirty="0" smtClean="0"/>
              <a:t> членом </a:t>
            </a:r>
            <a:r>
              <a:rPr lang="ru-RU" dirty="0" err="1" smtClean="0"/>
              <a:t>Палати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17. У </a:t>
            </a:r>
            <a:r>
              <a:rPr lang="ru-RU" dirty="0" err="1" smtClean="0"/>
              <a:t>Лондоні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найдовша</a:t>
            </a:r>
            <a:r>
              <a:rPr lang="ru-RU" dirty="0" smtClean="0"/>
              <a:t> </a:t>
            </a:r>
            <a:r>
              <a:rPr lang="ru-RU" dirty="0" err="1" smtClean="0"/>
              <a:t>торговельна</a:t>
            </a:r>
            <a:r>
              <a:rPr lang="ru-RU" dirty="0" smtClean="0"/>
              <a:t> </a:t>
            </a:r>
            <a:r>
              <a:rPr lang="ru-RU" dirty="0" err="1" smtClean="0"/>
              <a:t>вулиця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‒ </a:t>
            </a:r>
            <a:r>
              <a:rPr lang="ru-RU" dirty="0" err="1" smtClean="0"/>
              <a:t>Оксфор-стріт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18.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три </a:t>
            </a:r>
            <a:r>
              <a:rPr lang="ru-RU" dirty="0" err="1" smtClean="0"/>
              <a:t>найпоширеніші</a:t>
            </a:r>
            <a:r>
              <a:rPr lang="ru-RU" dirty="0" smtClean="0"/>
              <a:t> теми для </a:t>
            </a:r>
            <a:r>
              <a:rPr lang="ru-RU" dirty="0" err="1" smtClean="0"/>
              <a:t>розмови</a:t>
            </a:r>
            <a:r>
              <a:rPr lang="ru-RU" dirty="0" smtClean="0"/>
              <a:t> ‒ </a:t>
            </a:r>
            <a:r>
              <a:rPr lang="ru-RU" dirty="0" err="1" smtClean="0"/>
              <a:t>це</a:t>
            </a:r>
            <a:r>
              <a:rPr lang="ru-RU" dirty="0" smtClean="0"/>
              <a:t> спорт, Х-фактор та погода.</a:t>
            </a:r>
          </a:p>
        </p:txBody>
      </p:sp>
      <p:pic>
        <p:nvPicPr>
          <p:cNvPr id="3074" name="Picture 2" descr="C:\Users\Admin\Desktop\35586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559075" cy="266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35586-1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95725"/>
            <a:ext cx="4457700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4752528" cy="619268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19.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поліцейських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bobby</a:t>
            </a:r>
            <a:r>
              <a:rPr lang="ru-RU" dirty="0" smtClean="0"/>
              <a:t>. Слово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прем’єр-міністра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‒ Роберта </a:t>
            </a:r>
            <a:r>
              <a:rPr lang="ru-RU" dirty="0" err="1" smtClean="0"/>
              <a:t>Піля</a:t>
            </a:r>
            <a:r>
              <a:rPr lang="ru-RU" dirty="0" smtClean="0"/>
              <a:t> (</a:t>
            </a:r>
            <a:r>
              <a:rPr lang="ru-RU" dirty="0" err="1" smtClean="0"/>
              <a:t>скорочено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Роберт ‒ Боб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Боббі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20.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документу </a:t>
            </a:r>
            <a:r>
              <a:rPr lang="ru-RU" dirty="0" err="1" smtClean="0"/>
              <a:t>конституції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21. </a:t>
            </a:r>
            <a:r>
              <a:rPr lang="ru-RU" dirty="0" err="1" smtClean="0"/>
              <a:t>Найтатуйованіша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Лакі</a:t>
            </a:r>
            <a:r>
              <a:rPr lang="ru-RU" dirty="0" smtClean="0"/>
              <a:t> </a:t>
            </a:r>
            <a:r>
              <a:rPr lang="ru-RU" dirty="0" err="1" smtClean="0"/>
              <a:t>Даймонд</a:t>
            </a:r>
            <a:r>
              <a:rPr lang="ru-RU" dirty="0" smtClean="0"/>
              <a:t> </a:t>
            </a:r>
            <a:r>
              <a:rPr lang="ru-RU" dirty="0" err="1" smtClean="0"/>
              <a:t>Річ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Скай</a:t>
            </a:r>
            <a:r>
              <a:rPr lang="ru-RU" dirty="0" smtClean="0"/>
              <a:t> в </a:t>
            </a:r>
            <a:r>
              <a:rPr lang="ru-RU" dirty="0" err="1" smtClean="0"/>
              <a:t>Шотландії</a:t>
            </a:r>
            <a:r>
              <a:rPr lang="ru-RU" dirty="0" smtClean="0"/>
              <a:t>. 99,9%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покриті</a:t>
            </a:r>
            <a:r>
              <a:rPr lang="ru-RU" dirty="0" smtClean="0"/>
              <a:t> </a:t>
            </a:r>
            <a:r>
              <a:rPr lang="ru-RU" dirty="0" err="1" smtClean="0"/>
              <a:t>татуюванням</a:t>
            </a:r>
            <a:r>
              <a:rPr lang="ru-RU" dirty="0" smtClean="0"/>
              <a:t>, яка </a:t>
            </a:r>
            <a:r>
              <a:rPr lang="ru-RU" dirty="0" err="1" smtClean="0"/>
              <a:t>повторює</a:t>
            </a:r>
            <a:r>
              <a:rPr lang="ru-RU" dirty="0" smtClean="0"/>
              <a:t> узор </a:t>
            </a:r>
            <a:r>
              <a:rPr lang="ru-RU" dirty="0" err="1" smtClean="0"/>
              <a:t>шкури</a:t>
            </a:r>
            <a:r>
              <a:rPr lang="ru-RU" dirty="0" smtClean="0"/>
              <a:t> леопарда.</a:t>
            </a:r>
          </a:p>
          <a:p>
            <a:pPr fontAlgn="base"/>
            <a:r>
              <a:rPr lang="ru-RU" dirty="0" smtClean="0"/>
              <a:t>22. Першим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програмістом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 ‒ </a:t>
            </a:r>
            <a:r>
              <a:rPr lang="ru-RU" dirty="0" err="1" smtClean="0"/>
              <a:t>англійка</a:t>
            </a:r>
            <a:r>
              <a:rPr lang="ru-RU" dirty="0" smtClean="0"/>
              <a:t> Ада Лавлейс.</a:t>
            </a:r>
          </a:p>
          <a:p>
            <a:pPr fontAlgn="base"/>
            <a:r>
              <a:rPr lang="ru-RU" dirty="0" smtClean="0"/>
              <a:t>23.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 «стояча» в </a:t>
            </a:r>
            <a:r>
              <a:rPr lang="ru-RU" dirty="0" err="1" smtClean="0"/>
              <a:t>черзі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24.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суворий</a:t>
            </a:r>
            <a:r>
              <a:rPr lang="ru-RU" dirty="0" smtClean="0"/>
              <a:t> закон,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звішувати</a:t>
            </a:r>
            <a:r>
              <a:rPr lang="ru-RU" dirty="0" smtClean="0"/>
              <a:t> </a:t>
            </a:r>
            <a:r>
              <a:rPr lang="ru-RU" dirty="0" err="1" smtClean="0"/>
              <a:t>ліжко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25.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шотландських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, </a:t>
            </a:r>
            <a:r>
              <a:rPr lang="ru-RU" dirty="0" err="1" smtClean="0"/>
              <a:t>віскі</a:t>
            </a:r>
            <a:r>
              <a:rPr lang="ru-RU" dirty="0" smtClean="0"/>
              <a:t>,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винайшли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Admin\Desktop\35586-15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648895"/>
            <a:ext cx="2699792" cy="320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35586-1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843808" cy="361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veliko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622"/>
            <a:ext cx="3193653" cy="213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Унітарна держава"/>
              </a:rPr>
              <a:t>унітарна</a:t>
            </a:r>
            <a:r>
              <a:rPr lang="ru-RU" dirty="0" smtClean="0">
                <a:hlinkClick r:id="rId3" tooltip="Унітарна держава"/>
              </a:rPr>
              <a:t> держава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Конституційна монархія"/>
              </a:rPr>
              <a:t>конституційна</a:t>
            </a:r>
            <a:r>
              <a:rPr lang="ru-RU" dirty="0" smtClean="0">
                <a:hlinkClick r:id="rId4" tooltip="Конституційна монархія"/>
              </a:rPr>
              <a:t> </a:t>
            </a:r>
            <a:r>
              <a:rPr lang="ru-RU" dirty="0" err="1" smtClean="0">
                <a:hlinkClick r:id="rId4" tooltip="Конституційна монархія"/>
              </a:rPr>
              <a:t>монархія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Парламент"/>
              </a:rPr>
              <a:t>парламентською</a:t>
            </a:r>
            <a:r>
              <a:rPr lang="ru-RU" dirty="0" smtClean="0"/>
              <a:t> системою </a:t>
            </a:r>
            <a:r>
              <a:rPr lang="ru-RU" dirty="0" err="1" smtClean="0"/>
              <a:t>управління</a:t>
            </a:r>
            <a:r>
              <a:rPr lang="ru-RU" dirty="0" smtClean="0"/>
              <a:t>.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— </a:t>
            </a:r>
            <a:r>
              <a:rPr lang="ru-RU" dirty="0" err="1" smtClean="0"/>
              <a:t>місто</a:t>
            </a:r>
            <a:r>
              <a:rPr lang="ru-RU" dirty="0" smtClean="0"/>
              <a:t> </a:t>
            </a:r>
            <a:r>
              <a:rPr lang="ru-RU" dirty="0" smtClean="0">
                <a:hlinkClick r:id="rId6" tooltip="Лондон"/>
              </a:rPr>
              <a:t>Лондон</a:t>
            </a:r>
            <a:r>
              <a:rPr lang="ru-RU" dirty="0" smtClean="0"/>
              <a:t>. 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: </a:t>
            </a:r>
            <a:r>
              <a:rPr lang="ru-RU" dirty="0" err="1" smtClean="0">
                <a:hlinkClick r:id="rId7" tooltip="Англія"/>
              </a:rPr>
              <a:t>Англію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Північна Ірландія"/>
              </a:rPr>
              <a:t>Північну</a:t>
            </a:r>
            <a:r>
              <a:rPr lang="ru-RU" dirty="0" smtClean="0">
                <a:hlinkClick r:id="rId8" tooltip="Північна Ірландія"/>
              </a:rPr>
              <a:t> </a:t>
            </a:r>
            <a:r>
              <a:rPr lang="ru-RU" dirty="0" err="1" smtClean="0">
                <a:hlinkClick r:id="rId8" tooltip="Північна Ірландія"/>
              </a:rPr>
              <a:t>Ірландію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Шотландія"/>
              </a:rPr>
              <a:t>Шотландію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0" tooltip="Уельс"/>
              </a:rPr>
              <a:t>Уельс</a:t>
            </a:r>
            <a:r>
              <a:rPr lang="ru-RU" dirty="0" smtClean="0"/>
              <a:t>. Три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уряди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у </a:t>
            </a:r>
            <a:r>
              <a:rPr lang="ru-RU" dirty="0" err="1" smtClean="0">
                <a:hlinkClick r:id="rId11" tooltip="Белфаст"/>
              </a:rPr>
              <a:t>Белфасті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2" tooltip="Единбург"/>
              </a:rPr>
              <a:t>Единбурзі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3" tooltip="Кардіфф"/>
              </a:rPr>
              <a:t>Кардіффі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Сполученим</a:t>
            </a:r>
            <a:r>
              <a:rPr lang="ru-RU" dirty="0" smtClean="0"/>
              <a:t> </a:t>
            </a:r>
            <a:r>
              <a:rPr lang="ru-RU" dirty="0" err="1" smtClean="0"/>
              <a:t>Королівством</a:t>
            </a:r>
            <a:r>
              <a:rPr lang="ru-RU" dirty="0" smtClean="0"/>
              <a:t> </a:t>
            </a:r>
            <a:r>
              <a:rPr lang="ru-RU" dirty="0" err="1" smtClean="0"/>
              <a:t>асоційовані</a:t>
            </a:r>
            <a:r>
              <a:rPr lang="ru-RU" dirty="0" smtClean="0"/>
              <a:t> </a:t>
            </a:r>
            <a:r>
              <a:rPr lang="ru-RU" dirty="0" err="1" smtClean="0">
                <a:hlinkClick r:id="rId14" tooltip="Коронні володіння"/>
              </a:rPr>
              <a:t>Коронні</a:t>
            </a:r>
            <a:r>
              <a:rPr lang="ru-RU" dirty="0" smtClean="0">
                <a:hlinkClick r:id="rId14" tooltip="Коронні володіння"/>
              </a:rPr>
              <a:t> </a:t>
            </a:r>
            <a:r>
              <a:rPr lang="ru-RU" dirty="0" err="1" smtClean="0">
                <a:hlinkClick r:id="rId14" tooltip="Коронні володіння"/>
              </a:rPr>
              <a:t>володіння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вони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конституційно</a:t>
            </a:r>
            <a:r>
              <a:rPr lang="ru-RU" dirty="0" smtClean="0"/>
              <a:t>.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14 </a:t>
            </a:r>
            <a:r>
              <a:rPr lang="ru-RU" dirty="0" err="1" smtClean="0">
                <a:hlinkClick r:id="rId15" tooltip="Британські заморські території"/>
              </a:rPr>
              <a:t>Заморських</a:t>
            </a:r>
            <a:r>
              <a:rPr lang="ru-RU" dirty="0" smtClean="0">
                <a:hlinkClick r:id="rId15" tooltip="Британські заморські території"/>
              </a:rPr>
              <a:t> </a:t>
            </a:r>
            <a:r>
              <a:rPr lang="ru-RU" dirty="0" err="1" smtClean="0">
                <a:hlinkClick r:id="rId15" tooltip="Британські заморські території"/>
              </a:rPr>
              <a:t>територій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%D0%B2%D0%B5%D0%BB%D0%B8%D0%BA%D0%BE%D0%B1%D1%80%D0%B8%D1%82%D0%B0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48000"/>
            <a:ext cx="5715000" cy="381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Сполучене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королівство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розвинена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країна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шоста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номінальним</a:t>
            </a:r>
            <a:r>
              <a:rPr lang="ru-RU" dirty="0" smtClean="0">
                <a:solidFill>
                  <a:srgbClr val="FF0000"/>
                </a:solidFill>
              </a:rPr>
              <a:t> ВВП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сьома</a:t>
            </a:r>
            <a:r>
              <a:rPr lang="ru-RU" dirty="0" smtClean="0">
                <a:solidFill>
                  <a:srgbClr val="FF0000"/>
                </a:solidFill>
              </a:rPr>
              <a:t> за ВВП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врахуванням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купівельної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спроможності</a:t>
            </a:r>
            <a:r>
              <a:rPr lang="ru-RU" dirty="0" smtClean="0">
                <a:solidFill>
                  <a:srgbClr val="FF0000"/>
                </a:solidFill>
              </a:rPr>
              <a:t>. У 19 ст.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першій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половині</a:t>
            </a:r>
            <a:r>
              <a:rPr lang="ru-RU" dirty="0" smtClean="0">
                <a:solidFill>
                  <a:srgbClr val="FF0000"/>
                </a:solidFill>
              </a:rPr>
              <a:t> 20 ст. вона </a:t>
            </a:r>
            <a:r>
              <a:rPr lang="ru-RU" dirty="0" err="1" smtClean="0">
                <a:solidFill>
                  <a:srgbClr val="FF0000"/>
                </a:solidFill>
              </a:rPr>
              <a:t>була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найбільш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економічно</a:t>
            </a:r>
            <a:r>
              <a:rPr lang="ru-RU" dirty="0" smtClean="0">
                <a:solidFill>
                  <a:srgbClr val="FF0000"/>
                </a:solidFill>
              </a:rPr>
              <a:t> потужною </a:t>
            </a:r>
            <a:r>
              <a:rPr lang="ru-RU" dirty="0" err="1" smtClean="0">
                <a:solidFill>
                  <a:srgbClr val="FF0000"/>
                </a:solidFill>
              </a:rPr>
              <a:t>країною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досі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зберігає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значний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економічний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культурний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військовий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науковий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політичний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</a:t>
            </a:r>
            <a:r>
              <a:rPr lang="ru-RU" dirty="0" smtClean="0">
                <a:solidFill>
                  <a:srgbClr val="FF0000"/>
                </a:solidFill>
              </a:rPr>
              <a:t>. Велика </a:t>
            </a:r>
            <a:r>
              <a:rPr lang="ru-RU" dirty="0" err="1" smtClean="0">
                <a:solidFill>
                  <a:srgbClr val="FF0000"/>
                </a:solidFill>
              </a:rPr>
              <a:t>Британія</a:t>
            </a:r>
            <a:r>
              <a:rPr lang="ru-RU" dirty="0" smtClean="0">
                <a:solidFill>
                  <a:srgbClr val="FF0000"/>
                </a:solidFill>
              </a:rPr>
              <a:t> — </a:t>
            </a:r>
            <a:r>
              <a:rPr lang="ru-RU" dirty="0" err="1" smtClean="0">
                <a:solidFill>
                  <a:srgbClr val="FF0000"/>
                </a:solidFill>
              </a:rPr>
              <a:t>ядерна</a:t>
            </a:r>
            <a:r>
              <a:rPr lang="ru-RU" dirty="0" smtClean="0">
                <a:solidFill>
                  <a:srgbClr val="FF0000"/>
                </a:solidFill>
              </a:rPr>
              <a:t> держава, </a:t>
            </a:r>
            <a:r>
              <a:rPr lang="ru-RU" dirty="0" err="1" smtClean="0">
                <a:solidFill>
                  <a:srgbClr val="FF0000"/>
                </a:solidFill>
              </a:rPr>
              <a:t>третя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військовими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витратами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Сполучене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Королівство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постійним</a:t>
            </a:r>
            <a:r>
              <a:rPr lang="ru-RU" dirty="0" smtClean="0">
                <a:solidFill>
                  <a:srgbClr val="FF0000"/>
                </a:solidFill>
              </a:rPr>
              <a:t> членом </a:t>
            </a:r>
            <a:r>
              <a:rPr lang="ru-RU" dirty="0" smtClean="0">
                <a:solidFill>
                  <a:srgbClr val="FF0000"/>
                </a:solidFill>
                <a:hlinkClick r:id="rId3" tooltip="Рада безпеки ООН"/>
              </a:rPr>
              <a:t>Ради </a:t>
            </a:r>
            <a:r>
              <a:rPr lang="ru-RU" dirty="0" err="1" smtClean="0">
                <a:solidFill>
                  <a:srgbClr val="FF0000"/>
                </a:solidFill>
                <a:hlinkClick r:id="rId3" tooltip="Рада безпеки ООН"/>
              </a:rPr>
              <a:t>безпеки</a:t>
            </a:r>
            <a:r>
              <a:rPr lang="ru-RU" dirty="0" smtClean="0">
                <a:solidFill>
                  <a:srgbClr val="FF0000"/>
                </a:solidFill>
                <a:hlinkClick r:id="rId3" tooltip="Рада безпеки ООН"/>
              </a:rPr>
              <a:t> ООН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моменту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заснування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членом</a:t>
            </a:r>
            <a:r>
              <a:rPr lang="ru-RU" dirty="0" err="1" smtClean="0">
                <a:hlinkClick r:id="rId2" tooltip="Співдружність націй"/>
              </a:rPr>
              <a:t>Співдружності</a:t>
            </a:r>
            <a:r>
              <a:rPr lang="ru-RU" dirty="0" smtClean="0">
                <a:hlinkClick r:id="rId2" tooltip="Співдружність націй"/>
              </a:rPr>
              <a:t> </a:t>
            </a:r>
            <a:r>
              <a:rPr lang="ru-RU" dirty="0" err="1" smtClean="0">
                <a:hlinkClick r:id="rId2" tooltip="Співдружність націй"/>
              </a:rPr>
              <a:t>націй</a:t>
            </a:r>
            <a:r>
              <a:rPr lang="ru-RU" dirty="0" smtClean="0"/>
              <a:t>, </a:t>
            </a:r>
            <a:r>
              <a:rPr lang="ru-RU" dirty="0" smtClean="0">
                <a:hlinkClick r:id="rId3" tooltip="Рада Європи"/>
              </a:rPr>
              <a:t>Ради </a:t>
            </a:r>
            <a:r>
              <a:rPr lang="ru-RU" dirty="0" err="1" smtClean="0">
                <a:hlinkClick r:id="rId3" tooltip="Рада Європи"/>
              </a:rPr>
              <a:t>Європи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ЄС"/>
              </a:rPr>
              <a:t>Європейського</a:t>
            </a:r>
            <a:r>
              <a:rPr lang="ru-RU" dirty="0" smtClean="0">
                <a:hlinkClick r:id="rId4" tooltip="ЄС"/>
              </a:rPr>
              <a:t> Союзу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G7 (ще не написана)"/>
              </a:rPr>
              <a:t>Великої</a:t>
            </a:r>
            <a:r>
              <a:rPr lang="ru-RU" dirty="0" smtClean="0">
                <a:hlinkClick r:id="rId5" tooltip="G7 (ще не написана)"/>
              </a:rPr>
              <a:t> </a:t>
            </a:r>
            <a:r>
              <a:rPr lang="ru-RU" dirty="0" err="1" smtClean="0">
                <a:hlinkClick r:id="rId5" tooltip="G7 (ще не написана)"/>
              </a:rPr>
              <a:t>сімки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G8"/>
              </a:rPr>
              <a:t>Великої</a:t>
            </a:r>
            <a:r>
              <a:rPr lang="ru-RU" dirty="0" smtClean="0">
                <a:hlinkClick r:id="rId6" tooltip="G8"/>
              </a:rPr>
              <a:t> </a:t>
            </a:r>
            <a:r>
              <a:rPr lang="ru-RU" dirty="0" err="1" smtClean="0">
                <a:hlinkClick r:id="rId6" tooltip="G8"/>
              </a:rPr>
              <a:t>вісімки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G20"/>
              </a:rPr>
              <a:t>Великої</a:t>
            </a:r>
            <a:r>
              <a:rPr lang="ru-RU" dirty="0" smtClean="0">
                <a:hlinkClick r:id="rId7" tooltip="G20"/>
              </a:rPr>
              <a:t> </a:t>
            </a:r>
            <a:r>
              <a:rPr lang="ru-RU" dirty="0" err="1" smtClean="0">
                <a:hlinkClick r:id="rId7" tooltip="G20"/>
              </a:rPr>
              <a:t>двадцятки</a:t>
            </a:r>
            <a:r>
              <a:rPr lang="ru-RU" dirty="0" smtClean="0"/>
              <a:t>, </a:t>
            </a:r>
            <a:r>
              <a:rPr lang="ru-RU" dirty="0" smtClean="0">
                <a:hlinkClick r:id="rId8" tooltip="НАТО"/>
              </a:rPr>
              <a:t>НАТО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Організація економічного співробітництва та розвитку"/>
              </a:rPr>
              <a:t>Організації</a:t>
            </a:r>
            <a:r>
              <a:rPr lang="ru-RU" dirty="0" smtClean="0">
                <a:hlinkClick r:id="rId9" tooltip="Організація економічного співробітництва та розвитку"/>
              </a:rPr>
              <a:t> </a:t>
            </a:r>
            <a:r>
              <a:rPr lang="ru-RU" dirty="0" err="1" smtClean="0">
                <a:hlinkClick r:id="rId9" tooltip="Організація економічного співробітництва та розвитку"/>
              </a:rPr>
              <a:t>економічного</a:t>
            </a:r>
            <a:r>
              <a:rPr lang="ru-RU" dirty="0" smtClean="0">
                <a:hlinkClick r:id="rId9" tooltip="Організація економічного співробітництва та розвитку"/>
              </a:rPr>
              <a:t> </a:t>
            </a:r>
            <a:r>
              <a:rPr lang="ru-RU" dirty="0" err="1" smtClean="0">
                <a:hlinkClick r:id="rId9" tooltip="Організація економічного співробітництва та розвитку"/>
              </a:rPr>
              <a:t>співробітництва</a:t>
            </a:r>
            <a:r>
              <a:rPr lang="ru-RU" dirty="0" smtClean="0">
                <a:hlinkClick r:id="rId9" tooltip="Організація економічного співробітництва та розвитку"/>
              </a:rPr>
              <a:t> та </a:t>
            </a:r>
            <a:r>
              <a:rPr lang="ru-RU" dirty="0" err="1" smtClean="0">
                <a:hlinkClick r:id="rId9" tooltip="Організація економічного співробітництва та розвитку"/>
              </a:rPr>
              <a:t>розвитку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Світова організація торгівлі"/>
              </a:rPr>
              <a:t>Світової</a:t>
            </a:r>
            <a:r>
              <a:rPr lang="ru-RU" dirty="0" smtClean="0">
                <a:hlinkClick r:id="rId10" tooltip="Світова організація торгівлі"/>
              </a:rPr>
              <a:t> </a:t>
            </a:r>
            <a:r>
              <a:rPr lang="ru-RU" dirty="0" err="1" smtClean="0">
                <a:hlinkClick r:id="rId10" tooltip="Світова організація торгівлі"/>
              </a:rPr>
              <a:t>організації</a:t>
            </a:r>
            <a:r>
              <a:rPr lang="ru-RU" dirty="0" smtClean="0">
                <a:hlinkClick r:id="rId10" tooltip="Світова організація торгівлі"/>
              </a:rPr>
              <a:t> </a:t>
            </a:r>
            <a:r>
              <a:rPr lang="ru-RU" dirty="0" err="1" smtClean="0">
                <a:hlinkClick r:id="rId10" tooltip="Світова організація торгівлі"/>
              </a:rPr>
              <a:t>торгівлі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b1cf46ff0d9633262bf431b3619cc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3059832" cy="5832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4792576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адміністративно-політичних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(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):</a:t>
            </a:r>
          </a:p>
          <a:p>
            <a:pPr lvl="0"/>
            <a:r>
              <a:rPr lang="ru-RU" dirty="0" smtClean="0"/>
              <a:t> </a:t>
            </a:r>
            <a:r>
              <a:rPr lang="ru-RU" dirty="0" err="1" smtClean="0">
                <a:hlinkClick r:id="rId3" tooltip="Англія"/>
              </a:rPr>
              <a:t>Англія</a:t>
            </a:r>
            <a:r>
              <a:rPr lang="ru-RU" dirty="0" smtClean="0"/>
              <a:t> (39 графств, 6 </a:t>
            </a:r>
            <a:r>
              <a:rPr lang="ru-RU" dirty="0" err="1" smtClean="0"/>
              <a:t>метрополітенських</a:t>
            </a:r>
            <a:r>
              <a:rPr lang="ru-RU" dirty="0" smtClean="0"/>
              <a:t> графств та </a:t>
            </a:r>
            <a:r>
              <a:rPr lang="ru-RU" dirty="0" smtClean="0">
                <a:hlinkClick r:id="rId4" tooltip="Великий Лондон"/>
              </a:rPr>
              <a:t>Великий Лондон</a:t>
            </a:r>
            <a:r>
              <a:rPr lang="ru-RU" dirty="0" smtClean="0"/>
              <a:t>),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 — </a:t>
            </a:r>
            <a:r>
              <a:rPr lang="ru-RU" dirty="0" smtClean="0">
                <a:hlinkClick r:id="rId5" tooltip="Лондон"/>
              </a:rPr>
              <a:t>Лондон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 </a:t>
            </a:r>
            <a:r>
              <a:rPr lang="ru-RU" dirty="0" err="1" smtClean="0">
                <a:hlinkClick r:id="rId6" tooltip="Уельс"/>
              </a:rPr>
              <a:t>Уельс</a:t>
            </a:r>
            <a:r>
              <a:rPr lang="ru-RU" dirty="0" smtClean="0"/>
              <a:t> (22 </a:t>
            </a:r>
            <a:r>
              <a:rPr lang="ru-RU" dirty="0" err="1" smtClean="0"/>
              <a:t>унітарні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: 9 графств, 3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10 </a:t>
            </a:r>
            <a:r>
              <a:rPr lang="ru-RU" dirty="0" err="1" smtClean="0"/>
              <a:t>міст-графств</a:t>
            </a:r>
            <a:r>
              <a:rPr lang="ru-RU" dirty="0" smtClean="0"/>
              <a:t>),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 — </a:t>
            </a:r>
            <a:r>
              <a:rPr lang="ru-RU" dirty="0" err="1" smtClean="0">
                <a:hlinkClick r:id="rId7" tooltip="Кардіфф"/>
              </a:rPr>
              <a:t>Кардіфф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 </a:t>
            </a:r>
            <a:r>
              <a:rPr lang="ru-RU" dirty="0" err="1" smtClean="0">
                <a:hlinkClick r:id="rId8" tooltip="Шотландія"/>
              </a:rPr>
              <a:t>Шотландія</a:t>
            </a:r>
            <a:r>
              <a:rPr lang="ru-RU" dirty="0" smtClean="0"/>
              <a:t> (12 областей: 9 </a:t>
            </a:r>
            <a:r>
              <a:rPr lang="ru-RU" dirty="0" err="1" smtClean="0"/>
              <a:t>округів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),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 — </a:t>
            </a:r>
            <a:r>
              <a:rPr lang="ru-RU" dirty="0" err="1" smtClean="0">
                <a:hlinkClick r:id="rId9" tooltip="Едінбург"/>
              </a:rPr>
              <a:t>Едінбург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 </a:t>
            </a:r>
            <a:r>
              <a:rPr lang="ru-RU" dirty="0" err="1" smtClean="0">
                <a:hlinkClick r:id="rId10" tooltip="Північна Ірландія"/>
              </a:rPr>
              <a:t>Північна</a:t>
            </a:r>
            <a:r>
              <a:rPr lang="ru-RU" dirty="0" smtClean="0">
                <a:hlinkClick r:id="rId10" tooltip="Північна Ірландія"/>
              </a:rPr>
              <a:t> </a:t>
            </a:r>
            <a:r>
              <a:rPr lang="ru-RU" dirty="0" err="1" smtClean="0">
                <a:hlinkClick r:id="rId10" tooltip="Північна Ірландія"/>
              </a:rPr>
              <a:t>Ірландія</a:t>
            </a:r>
            <a:r>
              <a:rPr lang="ru-RU" dirty="0" smtClean="0"/>
              <a:t> (26 </a:t>
            </a:r>
            <a:r>
              <a:rPr lang="ru-RU" dirty="0" err="1" smtClean="0"/>
              <a:t>округів</a:t>
            </a:r>
            <a:r>
              <a:rPr lang="ru-RU" dirty="0" smtClean="0"/>
              <a:t>),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 — </a:t>
            </a:r>
            <a:r>
              <a:rPr lang="ru-RU" dirty="0" smtClean="0">
                <a:hlinkClick r:id="rId11" tooltip="Белфаст"/>
              </a:rPr>
              <a:t>Белфаст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england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4183858" cy="270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Рєльєф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704856" cy="270128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Рельєф</a:t>
            </a:r>
            <a:r>
              <a:rPr lang="ru-RU" dirty="0" smtClean="0"/>
              <a:t>  </a:t>
            </a:r>
            <a:r>
              <a:rPr lang="ru-RU" dirty="0" err="1" smtClean="0"/>
              <a:t>центральної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</a:t>
            </a:r>
            <a:r>
              <a:rPr lang="ru-RU" dirty="0" err="1" smtClean="0"/>
              <a:t>горбисто-рівнинний</a:t>
            </a:r>
            <a:r>
              <a:rPr lang="ru-RU" dirty="0" smtClean="0"/>
              <a:t>; у </a:t>
            </a:r>
            <a:r>
              <a:rPr lang="ru-RU" dirty="0" err="1" smtClean="0">
                <a:hlinkClick r:id="rId3" tooltip="Шотландія"/>
              </a:rPr>
              <a:t>Шотландії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Уельс"/>
              </a:rPr>
              <a:t>Уельсі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Ольстер"/>
              </a:rPr>
              <a:t>Ольстері</a:t>
            </a:r>
            <a:r>
              <a:rPr lang="ru-RU" dirty="0" smtClean="0"/>
              <a:t> 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невисокі</a:t>
            </a:r>
            <a:r>
              <a:rPr lang="ru-RU" dirty="0" smtClean="0"/>
              <a:t> гори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, сильно </a:t>
            </a:r>
            <a:r>
              <a:rPr lang="ru-RU" dirty="0" err="1" smtClean="0"/>
              <a:t>згладжені</a:t>
            </a:r>
            <a:r>
              <a:rPr lang="ru-RU" dirty="0" smtClean="0"/>
              <a:t> </a:t>
            </a:r>
            <a:r>
              <a:rPr lang="ru-RU" dirty="0" err="1" smtClean="0"/>
              <a:t>льодовиками</a:t>
            </a:r>
            <a:r>
              <a:rPr lang="ru-RU" dirty="0" smtClean="0"/>
              <a:t> та </a:t>
            </a:r>
            <a:r>
              <a:rPr lang="ru-RU" dirty="0" err="1" smtClean="0"/>
              <a:t>річковою</a:t>
            </a:r>
            <a:r>
              <a:rPr lang="ru-RU" dirty="0" smtClean="0"/>
              <a:t> </a:t>
            </a:r>
            <a:r>
              <a:rPr lang="ru-RU" dirty="0" err="1" smtClean="0"/>
              <a:t>ерозією</a:t>
            </a:r>
            <a:r>
              <a:rPr lang="ru-RU" dirty="0" smtClean="0"/>
              <a:t>. </a:t>
            </a:r>
            <a:r>
              <a:rPr lang="ru-RU" dirty="0" err="1" smtClean="0"/>
              <a:t>Півострів</a:t>
            </a:r>
            <a:r>
              <a:rPr lang="ru-RU" dirty="0" smtClean="0"/>
              <a:t>  </a:t>
            </a:r>
            <a:r>
              <a:rPr lang="ru-RU" dirty="0" err="1" smtClean="0"/>
              <a:t>Уельс</a:t>
            </a:r>
            <a:r>
              <a:rPr lang="ru-RU" dirty="0" smtClean="0"/>
              <a:t> </a:t>
            </a:r>
            <a:r>
              <a:rPr lang="ru-RU" dirty="0" err="1" smtClean="0"/>
              <a:t>зайнятий</a:t>
            </a:r>
            <a:r>
              <a:rPr lang="ru-RU" dirty="0" smtClean="0"/>
              <a:t>  </a:t>
            </a:r>
            <a:r>
              <a:rPr lang="ru-RU" dirty="0" err="1" smtClean="0"/>
              <a:t>Кебрійськими</a:t>
            </a:r>
            <a:r>
              <a:rPr lang="ru-RU" dirty="0" smtClean="0"/>
              <a:t> горами,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Шотландії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Пеннінські</a:t>
            </a:r>
            <a:r>
              <a:rPr lang="ru-RU" dirty="0" smtClean="0"/>
              <a:t> та </a:t>
            </a:r>
            <a:r>
              <a:rPr lang="ru-RU" dirty="0" err="1" smtClean="0"/>
              <a:t>Камберлендські</a:t>
            </a:r>
            <a:r>
              <a:rPr lang="ru-RU" dirty="0" smtClean="0"/>
              <a:t> гори. </a:t>
            </a:r>
            <a:r>
              <a:rPr lang="ru-RU" dirty="0" err="1" smtClean="0"/>
              <a:t>Найвищі</a:t>
            </a:r>
            <a:r>
              <a:rPr lang="ru-RU" dirty="0" smtClean="0"/>
              <a:t> гори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Північно-Шотландському</a:t>
            </a:r>
            <a:r>
              <a:rPr lang="ru-RU" dirty="0" smtClean="0"/>
              <a:t> </a:t>
            </a:r>
            <a:r>
              <a:rPr lang="ru-RU" dirty="0" err="1" smtClean="0"/>
              <a:t>нагір'ї</a:t>
            </a:r>
            <a:r>
              <a:rPr lang="ru-RU" dirty="0" smtClean="0"/>
              <a:t>. Гора </a:t>
            </a:r>
            <a:r>
              <a:rPr lang="ru-RU" dirty="0" err="1" smtClean="0">
                <a:hlinkClick r:id="rId6" tooltip="Бен-Невіс"/>
              </a:rPr>
              <a:t>Бен-Невіс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верхів'я</a:t>
            </a:r>
            <a:r>
              <a:rPr lang="ru-RU" dirty="0" smtClean="0"/>
              <a:t> затоки </a:t>
            </a:r>
            <a:r>
              <a:rPr lang="ru-RU" dirty="0" err="1" smtClean="0">
                <a:hlinkClick r:id="rId7" tooltip="Лох-Лінне (ще не написана)"/>
              </a:rPr>
              <a:t>Лох-Лінне</a:t>
            </a:r>
            <a:r>
              <a:rPr lang="ru-RU" dirty="0" smtClean="0"/>
              <a:t>, </a:t>
            </a:r>
            <a:r>
              <a:rPr lang="ru-RU" dirty="0" err="1" smtClean="0"/>
              <a:t>підіймається</a:t>
            </a:r>
            <a:r>
              <a:rPr lang="ru-RU" dirty="0" smtClean="0"/>
              <a:t> до </a:t>
            </a:r>
            <a:r>
              <a:rPr lang="ru-RU" dirty="0" err="1" smtClean="0"/>
              <a:t>висоти</a:t>
            </a:r>
            <a:r>
              <a:rPr lang="ru-RU" dirty="0" smtClean="0"/>
              <a:t> 1343 м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моря, а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нагір'я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Грампіанських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вершин </a:t>
            </a:r>
            <a:r>
              <a:rPr lang="ru-RU" dirty="0" err="1" smtClean="0"/>
              <a:t>перевищують</a:t>
            </a:r>
            <a:r>
              <a:rPr lang="ru-RU" dirty="0" smtClean="0"/>
              <a:t> 1200 м.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: </a:t>
            </a:r>
            <a:r>
              <a:rPr lang="ru-RU" dirty="0" smtClean="0">
                <a:hlinkClick r:id="rId8" tooltip="Темза"/>
              </a:rPr>
              <a:t>Темза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Северн"/>
              </a:rPr>
              <a:t>Северн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Трент"/>
              </a:rPr>
              <a:t>Трент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Мерсі"/>
              </a:rPr>
              <a:t>Мерсі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619375" cy="1743075"/>
          </a:xfrm>
          <a:prstGeom prst="rect">
            <a:avLst/>
          </a:prstGeom>
          <a:noFill/>
        </p:spPr>
      </p:pic>
      <p:pic>
        <p:nvPicPr>
          <p:cNvPr id="3075" name="Picture 3" descr="C:\Users\Admin\Desktop\uk_relief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015198" cy="39618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4576552" cy="57717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Британія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Північну</a:t>
            </a:r>
            <a:r>
              <a:rPr lang="ru-RU" dirty="0" smtClean="0"/>
              <a:t> </a:t>
            </a:r>
            <a:r>
              <a:rPr lang="ru-RU" dirty="0" err="1" smtClean="0"/>
              <a:t>Ірландію</a:t>
            </a:r>
            <a:r>
              <a:rPr lang="ru-RU" dirty="0" smtClean="0"/>
              <a:t>),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підстилається</a:t>
            </a:r>
            <a:r>
              <a:rPr lang="ru-RU" dirty="0" smtClean="0"/>
              <a:t> </a:t>
            </a:r>
            <a:r>
              <a:rPr lang="ru-RU" dirty="0" err="1" smtClean="0"/>
              <a:t>стійкими</a:t>
            </a:r>
            <a:r>
              <a:rPr lang="ru-RU" dirty="0" smtClean="0"/>
              <a:t> </a:t>
            </a:r>
            <a:r>
              <a:rPr lang="ru-RU" dirty="0" err="1" smtClean="0"/>
              <a:t>древніми</a:t>
            </a:r>
            <a:r>
              <a:rPr lang="ru-RU" dirty="0" smtClean="0"/>
              <a:t> </a:t>
            </a:r>
            <a:r>
              <a:rPr lang="ru-RU" dirty="0" err="1" smtClean="0"/>
              <a:t>корінними</a:t>
            </a:r>
            <a:r>
              <a:rPr lang="ru-RU" dirty="0" smtClean="0"/>
              <a:t> породами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в основному сильно </a:t>
            </a:r>
            <a:r>
              <a:rPr lang="ru-RU" dirty="0" err="1" smtClean="0"/>
              <a:t>розчленовані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низовини</a:t>
            </a:r>
            <a:r>
              <a:rPr lang="ru-RU" dirty="0" smtClean="0"/>
              <a:t>.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Британія</a:t>
            </a:r>
            <a:r>
              <a:rPr lang="ru-RU" dirty="0" smtClean="0"/>
              <a:t>, характерна </a:t>
            </a:r>
            <a:r>
              <a:rPr lang="ru-RU" dirty="0" err="1" smtClean="0"/>
              <a:t>горбистим</a:t>
            </a:r>
            <a:r>
              <a:rPr lang="ru-RU" dirty="0" smtClean="0"/>
              <a:t> </a:t>
            </a:r>
            <a:r>
              <a:rPr lang="ru-RU" dirty="0" err="1" smtClean="0"/>
              <a:t>рельєфом</a:t>
            </a:r>
            <a:r>
              <a:rPr lang="ru-RU" dirty="0" smtClean="0"/>
              <a:t>, невеликими </a:t>
            </a:r>
            <a:r>
              <a:rPr lang="ru-RU" dirty="0" err="1" smtClean="0"/>
              <a:t>височинами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</a:t>
            </a:r>
            <a:r>
              <a:rPr lang="ru-RU" dirty="0" err="1" smtClean="0"/>
              <a:t>гірськими</a:t>
            </a:r>
            <a:r>
              <a:rPr lang="ru-RU" dirty="0" smtClean="0"/>
              <a:t> районами;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залягають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осадові</a:t>
            </a:r>
            <a:r>
              <a:rPr lang="ru-RU" dirty="0" smtClean="0"/>
              <a:t> породи. </a:t>
            </a:r>
            <a:r>
              <a:rPr lang="ru-RU" dirty="0" err="1" smtClean="0"/>
              <a:t>Границя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Британією</a:t>
            </a:r>
            <a:r>
              <a:rPr lang="ru-RU" dirty="0" smtClean="0"/>
              <a:t> проходить </a:t>
            </a:r>
            <a:r>
              <a:rPr lang="ru-RU" dirty="0" err="1" smtClean="0"/>
              <a:t>приблизно</a:t>
            </a:r>
            <a:r>
              <a:rPr lang="ru-RU" dirty="0" smtClean="0"/>
              <a:t> в </a:t>
            </a:r>
            <a:r>
              <a:rPr lang="ru-RU" dirty="0" err="1" smtClean="0"/>
              <a:t>південно-західному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smtClean="0">
                <a:hlinkClick r:id="rId4" tooltip="Ньюкасл"/>
              </a:rPr>
              <a:t>Ньюкасла</a:t>
            </a:r>
            <a:r>
              <a:rPr lang="ru-RU" dirty="0" smtClean="0"/>
              <a:t> в </a:t>
            </a:r>
            <a:r>
              <a:rPr lang="ru-RU" dirty="0" err="1" smtClean="0"/>
              <a:t>гирлі</a:t>
            </a:r>
            <a:r>
              <a:rPr lang="ru-RU" dirty="0" smtClean="0"/>
              <a:t> р. </a:t>
            </a:r>
            <a:r>
              <a:rPr lang="ru-RU" dirty="0" smtClean="0">
                <a:hlinkClick r:id="rId5" tooltip="Тайн (ще не написана)"/>
              </a:rPr>
              <a:t>Тайн</a:t>
            </a:r>
            <a:r>
              <a:rPr lang="ru-RU" dirty="0" smtClean="0"/>
              <a:t> до </a:t>
            </a:r>
            <a:r>
              <a:rPr lang="ru-RU" dirty="0" err="1" smtClean="0">
                <a:hlinkClick r:id="rId6" tooltip="Ексетер"/>
              </a:rPr>
              <a:t>Ексетера</a:t>
            </a:r>
            <a:r>
              <a:rPr lang="ru-RU" dirty="0" smtClean="0"/>
              <a:t> в </a:t>
            </a:r>
            <a:r>
              <a:rPr lang="ru-RU" dirty="0" err="1" smtClean="0"/>
              <a:t>гирлі</a:t>
            </a:r>
            <a:r>
              <a:rPr lang="ru-RU" dirty="0" smtClean="0"/>
              <a:t> р. </a:t>
            </a:r>
            <a:r>
              <a:rPr lang="ru-RU" dirty="0" err="1" smtClean="0">
                <a:hlinkClick r:id="rId7" tooltip="Екс"/>
              </a:rPr>
              <a:t>Екс</a:t>
            </a:r>
            <a:r>
              <a:rPr lang="ru-RU" dirty="0" smtClean="0"/>
              <a:t> на </a:t>
            </a:r>
            <a:r>
              <a:rPr lang="ru-RU" dirty="0" err="1" smtClean="0"/>
              <a:t>півдні</a:t>
            </a:r>
            <a:r>
              <a:rPr lang="ru-RU" dirty="0" err="1" smtClean="0">
                <a:hlinkClick r:id="rId8" tooltip="Девон (графство)"/>
              </a:rPr>
              <a:t>Девона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cee256d15f07b6d01a8ca3a1aa32ff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8" y="3806959"/>
            <a:ext cx="4078932" cy="30510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7328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Сполученого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м'який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Північно-Атлантичної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(</a:t>
            </a:r>
            <a:r>
              <a:rPr lang="ru-RU" dirty="0" err="1" smtClean="0"/>
              <a:t>продовження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ольфстрім"/>
              </a:rPr>
              <a:t>Гольфстріму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приносить </a:t>
            </a:r>
            <a:r>
              <a:rPr lang="ru-RU" dirty="0" err="1" smtClean="0"/>
              <a:t>теплі</a:t>
            </a:r>
            <a:r>
              <a:rPr lang="ru-RU" dirty="0" smtClean="0"/>
              <a:t> води до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побережжя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976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Велика Британія</vt:lpstr>
      <vt:lpstr>Слайд 2</vt:lpstr>
      <vt:lpstr>Слайд 3</vt:lpstr>
      <vt:lpstr>Слайд 4</vt:lpstr>
      <vt:lpstr>Слайд 5</vt:lpstr>
      <vt:lpstr>Слайд 6</vt:lpstr>
      <vt:lpstr>Рєльєф</vt:lpstr>
      <vt:lpstr>Слайд 8</vt:lpstr>
      <vt:lpstr>Клімат</vt:lpstr>
      <vt:lpstr>Слайд 10</vt:lpstr>
      <vt:lpstr>Слайд 11</vt:lpstr>
      <vt:lpstr>Промисловість</vt:lpstr>
      <vt:lpstr>Слайд 13</vt:lpstr>
      <vt:lpstr>Слайд 14</vt:lpstr>
      <vt:lpstr>Сільське господарство</vt:lpstr>
      <vt:lpstr>Лісництво</vt:lpstr>
      <vt:lpstr>Рибальство</vt:lpstr>
      <vt:lpstr>Ресурси та енергія </vt:lpstr>
      <vt:lpstr>Слайд 19</vt:lpstr>
      <vt:lpstr>Мови</vt:lpstr>
      <vt:lpstr>Цікаві факти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Настя</dc:creator>
  <cp:lastModifiedBy>Admin</cp:lastModifiedBy>
  <cp:revision>27</cp:revision>
  <dcterms:created xsi:type="dcterms:W3CDTF">2012-12-25T14:06:16Z</dcterms:created>
  <dcterms:modified xsi:type="dcterms:W3CDTF">2013-01-13T07:45:48Z</dcterms:modified>
</cp:coreProperties>
</file>