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0" r:id="rId8"/>
    <p:sldId id="261" r:id="rId9"/>
    <p:sldId id="262" r:id="rId10"/>
    <p:sldId id="263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EA13BF-9048-4B35-A275-AADBE4342B7D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B1E34E-6864-46F5-8FEB-E4AB49956FF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EA13BF-9048-4B35-A275-AADBE4342B7D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B1E34E-6864-46F5-8FEB-E4AB49956F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EA13BF-9048-4B35-A275-AADBE4342B7D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B1E34E-6864-46F5-8FEB-E4AB49956F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EA13BF-9048-4B35-A275-AADBE4342B7D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B1E34E-6864-46F5-8FEB-E4AB49956F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EA13BF-9048-4B35-A275-AADBE4342B7D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B1E34E-6864-46F5-8FEB-E4AB49956FF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EA13BF-9048-4B35-A275-AADBE4342B7D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B1E34E-6864-46F5-8FEB-E4AB49956F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EA13BF-9048-4B35-A275-AADBE4342B7D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B1E34E-6864-46F5-8FEB-E4AB49956F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EA13BF-9048-4B35-A275-AADBE4342B7D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B1E34E-6864-46F5-8FEB-E4AB49956F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EA13BF-9048-4B35-A275-AADBE4342B7D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B1E34E-6864-46F5-8FEB-E4AB49956FF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EA13BF-9048-4B35-A275-AADBE4342B7D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B1E34E-6864-46F5-8FEB-E4AB49956F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EA13BF-9048-4B35-A275-AADBE4342B7D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B1E34E-6864-46F5-8FEB-E4AB49956FF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DEA13BF-9048-4B35-A275-AADBE4342B7D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BB1E34E-6864-46F5-8FEB-E4AB49956FF7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Технологии производства чугуна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71611"/>
            <a:ext cx="770485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09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Устройство доменной печи</a:t>
            </a:r>
            <a:endParaRPr lang="ru-RU" dirty="0"/>
          </a:p>
        </p:txBody>
      </p:sp>
      <p:pic>
        <p:nvPicPr>
          <p:cNvPr id="4" name="Устройство и работа доменной печ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102453"/>
            <a:ext cx="7704855" cy="5278875"/>
          </a:xfrm>
        </p:spPr>
      </p:pic>
    </p:spTree>
    <p:extLst>
      <p:ext uri="{BB962C8B-B14F-4D97-AF65-F5344CB8AC3E}">
        <p14:creationId xmlns:p14="http://schemas.microsoft.com/office/powerpoint/2010/main" val="140462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Утилизация побочных продуктов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1484784"/>
            <a:ext cx="7416824" cy="48245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latin typeface="Comic Sans MS" pitchFamily="66" charset="0"/>
              </a:rPr>
              <a:t>Побочные продукты:</a:t>
            </a:r>
          </a:p>
          <a:p>
            <a:r>
              <a:rPr lang="ru-RU" sz="2000" dirty="0" smtClean="0">
                <a:latin typeface="Comic Sans MS" pitchFamily="66" charset="0"/>
              </a:rPr>
              <a:t>Шлак, колошниковый газ</a:t>
            </a:r>
            <a:r>
              <a:rPr lang="ru-RU" sz="2000" b="1" dirty="0" smtClean="0">
                <a:latin typeface="Comic Sans MS" pitchFamily="66" charset="0"/>
              </a:rPr>
              <a:t>.</a:t>
            </a:r>
          </a:p>
          <a:p>
            <a:pPr algn="ctr"/>
            <a:endParaRPr lang="ru-RU" sz="2000" b="1" dirty="0">
              <a:latin typeface="Comic Sans MS" pitchFamily="66" charset="0"/>
            </a:endParaRPr>
          </a:p>
          <a:p>
            <a:r>
              <a:rPr lang="ru-RU" sz="2000" b="1" dirty="0" smtClean="0">
                <a:latin typeface="Comic Sans MS" pitchFamily="66" charset="0"/>
              </a:rPr>
              <a:t>Шлак используют при производстве гравия, щебня, цемента, шлаковой ваты.</a:t>
            </a:r>
          </a:p>
          <a:p>
            <a:endParaRPr lang="ru-RU" sz="2000" b="1" dirty="0">
              <a:latin typeface="Comic Sans MS" pitchFamily="66" charset="0"/>
            </a:endParaRPr>
          </a:p>
          <a:p>
            <a:r>
              <a:rPr lang="ru-RU" sz="2000" b="1" dirty="0" smtClean="0">
                <a:latin typeface="Comic Sans MS" pitchFamily="66" charset="0"/>
              </a:rPr>
              <a:t>Колошниковый газ – для обогрева воздухонагревателей.</a:t>
            </a:r>
            <a:endParaRPr lang="ru-RU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47664" y="548680"/>
            <a:ext cx="6768752" cy="56886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38263"/>
            <a:ext cx="41814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4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20742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Чугун </a:t>
            </a:r>
            <a:r>
              <a:rPr lang="ru-RU" dirty="0"/>
              <a:t>– это сплав железа с углеродом и некоторыми другими элементами.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564904"/>
            <a:ext cx="8100392" cy="42930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8172400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60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627784" y="479109"/>
            <a:ext cx="3816424" cy="165618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Чугун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3166" y="3273330"/>
            <a:ext cx="3042770" cy="1656184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31750"/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Литейный</a:t>
            </a:r>
            <a:endParaRPr lang="ru-RU" sz="2400" dirty="0"/>
          </a:p>
        </p:txBody>
      </p:sp>
      <p:cxnSp>
        <p:nvCxnSpPr>
          <p:cNvPr id="8" name="Прямая со стрелкой 7"/>
          <p:cNvCxnSpPr>
            <a:stCxn id="3" idx="2"/>
          </p:cNvCxnSpPr>
          <p:nvPr/>
        </p:nvCxnSpPr>
        <p:spPr>
          <a:xfrm flipH="1">
            <a:off x="2879812" y="2135293"/>
            <a:ext cx="1656184" cy="1077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6082145" y="3288463"/>
            <a:ext cx="3096344" cy="1656184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31750"/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Легированный</a:t>
            </a:r>
            <a:endParaRPr lang="ru-RU" sz="2400" dirty="0"/>
          </a:p>
        </p:txBody>
      </p:sp>
      <p:cxnSp>
        <p:nvCxnSpPr>
          <p:cNvPr id="15" name="Прямая со стрелкой 14"/>
          <p:cNvCxnSpPr>
            <a:stCxn id="3" idx="2"/>
            <a:endCxn id="13" idx="0"/>
          </p:cNvCxnSpPr>
          <p:nvPr/>
        </p:nvCxnSpPr>
        <p:spPr>
          <a:xfrm>
            <a:off x="4535996" y="2135293"/>
            <a:ext cx="3094321" cy="1153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3259355" y="5169024"/>
            <a:ext cx="3816424" cy="1656184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31750"/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Передельный</a:t>
            </a:r>
            <a:endParaRPr lang="ru-RU" sz="2400" dirty="0"/>
          </a:p>
        </p:txBody>
      </p:sp>
      <p:cxnSp>
        <p:nvCxnSpPr>
          <p:cNvPr id="24" name="Прямая со стрелкой 23"/>
          <p:cNvCxnSpPr>
            <a:stCxn id="3" idx="2"/>
            <a:endCxn id="19" idx="0"/>
          </p:cNvCxnSpPr>
          <p:nvPr/>
        </p:nvCxnSpPr>
        <p:spPr>
          <a:xfrm>
            <a:off x="4535996" y="2135293"/>
            <a:ext cx="631571" cy="30337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6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3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8364" y="1556792"/>
            <a:ext cx="6804248" cy="3456384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Самый дешевый металлический материал, обладает хорошими литейными и антифрикционными свойствами, износостойкостью, способностью гасить вибрации.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Различают </a:t>
            </a:r>
            <a:r>
              <a:rPr lang="ru-RU" sz="2000" dirty="0" err="1" smtClean="0">
                <a:latin typeface="Comic Sans MS" pitchFamily="66" charset="0"/>
              </a:rPr>
              <a:t>передельный</a:t>
            </a:r>
            <a:r>
              <a:rPr lang="ru-RU" sz="2000" dirty="0" smtClean="0">
                <a:latin typeface="Comic Sans MS" pitchFamily="66" charset="0"/>
              </a:rPr>
              <a:t>, литейный и </a:t>
            </a:r>
            <a:r>
              <a:rPr lang="ru-RU" sz="2000" dirty="0" err="1" smtClean="0">
                <a:latin typeface="Comic Sans MS" pitchFamily="66" charset="0"/>
              </a:rPr>
              <a:t>легилированный</a:t>
            </a:r>
            <a:r>
              <a:rPr lang="ru-RU" sz="2000" dirty="0" smtClean="0">
                <a:latin typeface="Comic Sans MS" pitchFamily="66" charset="0"/>
              </a:rPr>
              <a:t> чугун. </a:t>
            </a:r>
            <a:r>
              <a:rPr lang="ru-RU" sz="2000" dirty="0" err="1" smtClean="0">
                <a:latin typeface="Comic Sans MS" pitchFamily="66" charset="0"/>
              </a:rPr>
              <a:t>Легилированный</a:t>
            </a:r>
            <a:r>
              <a:rPr lang="ru-RU" sz="2000" dirty="0" smtClean="0">
                <a:latin typeface="Comic Sans MS" pitchFamily="66" charset="0"/>
              </a:rPr>
              <a:t> чугун отличается жаростойкостью и коррозийной стойкостью.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489992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/>
              <a:t>Свойства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54596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31640" y="188640"/>
            <a:ext cx="7560840" cy="65527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</a:rPr>
              <a:t>Применение</a:t>
            </a:r>
          </a:p>
          <a:p>
            <a:pPr algn="ctr"/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Передельный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чугун –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для производства стали;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Литейный –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для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изготовлени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поршней, цилиндров, тормозных барабанов, шестерен, деталей автомобилей ( заданий мост, картер, ступицы и др.);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Легированный –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для изготовления дверец мартеновских печей, колосников, деталей паровых котлов, печной арматуры, футерованных плит,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газоутурбинных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установок.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endParaRPr lang="ru-RU" sz="24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0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10146"/>
          </a:xfrm>
        </p:spPr>
        <p:txBody>
          <a:bodyPr>
            <a:normAutofit fontScale="90000"/>
          </a:bodyPr>
          <a:lstStyle/>
          <a:p>
            <a:r>
              <a:rPr lang="ru-RU" dirty="0"/>
              <a:t>Состав чугуна получаемого в доменной печи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664" y="2132856"/>
            <a:ext cx="2088232" cy="367240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Феррум</a:t>
            </a:r>
            <a:r>
              <a:rPr lang="ru-RU" dirty="0" smtClean="0"/>
              <a:t> (основа)</a:t>
            </a:r>
          </a:p>
          <a:p>
            <a:pPr algn="ctr"/>
            <a:r>
              <a:rPr lang="ru-RU" dirty="0" smtClean="0"/>
              <a:t>Карбон - 3,5 – 4,6%</a:t>
            </a:r>
          </a:p>
          <a:p>
            <a:pPr algn="ctr"/>
            <a:r>
              <a:rPr lang="ru-RU" dirty="0" err="1" smtClean="0"/>
              <a:t>Манган</a:t>
            </a:r>
            <a:r>
              <a:rPr lang="ru-RU" dirty="0" smtClean="0"/>
              <a:t> - 0,2 – 1,2%</a:t>
            </a:r>
          </a:p>
          <a:p>
            <a:pPr algn="ctr"/>
            <a:r>
              <a:rPr lang="ru-RU" dirty="0" smtClean="0"/>
              <a:t>Силиций - 0,5 – 3,75%</a:t>
            </a:r>
          </a:p>
          <a:p>
            <a:pPr algn="ctr"/>
            <a:r>
              <a:rPr lang="ru-RU" dirty="0" err="1" smtClean="0"/>
              <a:t>Сульфур</a:t>
            </a:r>
            <a:r>
              <a:rPr lang="ru-RU" dirty="0" smtClean="0"/>
              <a:t> - 0,02 – 1,5%</a:t>
            </a:r>
          </a:p>
          <a:p>
            <a:pPr algn="ctr"/>
            <a:r>
              <a:rPr lang="ru-RU" dirty="0" smtClean="0"/>
              <a:t>Фосфор - 0,1 –2%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399" y="1771664"/>
            <a:ext cx="5364088" cy="439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00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04664"/>
            <a:ext cx="6768752" cy="11521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Производство чугуна</a:t>
            </a:r>
            <a:endParaRPr lang="ru-RU" sz="24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5616" y="2033464"/>
            <a:ext cx="7776864" cy="48245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Мы узнаем про 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Сырье используемое для производства чугуна.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Особенности технологического процесса.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Основной химический процесс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Побочные продукты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Состав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/>
              <a:t>Утилизация побочных продуктов ( охрана окружающей среды)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0546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268760"/>
            <a:ext cx="6400800" cy="48965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производство чугуна:</a:t>
            </a:r>
            <a:br>
              <a:rPr lang="ru-RU" sz="2400" dirty="0" smtClean="0"/>
            </a:br>
            <a:r>
              <a:rPr lang="ru-RU" sz="2400" u="sng" dirty="0" smtClean="0"/>
              <a:t>Основное сырье: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dirty="0" smtClean="0"/>
              <a:t>железная руда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u="sng" dirty="0" smtClean="0">
                <a:effectLst/>
              </a:rPr>
              <a:t>Вспомогательные материалы:</a:t>
            </a:r>
            <a:br>
              <a:rPr lang="ru-RU" sz="2400" i="1" u="sng" dirty="0" smtClean="0">
                <a:effectLst/>
              </a:rPr>
            </a:br>
            <a:r>
              <a:rPr lang="ru-RU" sz="2400" b="0" dirty="0" smtClean="0">
                <a:effectLst/>
              </a:rPr>
              <a:t>КОКС, ВОЗДУХ, ФЛЮСЫ(ИЗВЕСТНЯК, ДОЛОМИТ).</a:t>
            </a:r>
            <a:br>
              <a:rPr lang="ru-RU" sz="2400" b="0" dirty="0" smtClean="0">
                <a:effectLst/>
              </a:rPr>
            </a:br>
            <a:r>
              <a:rPr lang="ru-RU" sz="2400" b="0" dirty="0">
                <a:effectLst/>
              </a:rPr>
              <a:t/>
            </a:r>
            <a:br>
              <a:rPr lang="ru-RU" sz="2400" b="0" dirty="0">
                <a:effectLst/>
              </a:rPr>
            </a:br>
            <a:r>
              <a:rPr lang="ru-RU" sz="4400" dirty="0" smtClean="0">
                <a:solidFill>
                  <a:srgbClr val="FF0000"/>
                </a:solidFill>
                <a:effectLst/>
              </a:rPr>
              <a:t>Это нужно записать!</a:t>
            </a:r>
            <a:r>
              <a:rPr lang="ru-RU" sz="2400" b="0" dirty="0" smtClean="0">
                <a:effectLst/>
              </a:rPr>
              <a:t/>
            </a:r>
            <a:br>
              <a:rPr lang="ru-RU" sz="2400" b="0" dirty="0" smtClean="0">
                <a:effectLst/>
              </a:rPr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260648"/>
            <a:ext cx="6400800" cy="57606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::.СЫРЬЕ:::.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5997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Особенности технического процесса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sz="2800" dirty="0" smtClean="0"/>
              <a:t>Чугун получают в специальных печах – домнах.</a:t>
            </a:r>
          </a:p>
          <a:p>
            <a:pPr marL="82296" indent="0">
              <a:buNone/>
            </a:pPr>
            <a:r>
              <a:rPr lang="ru-RU" sz="2800" dirty="0" smtClean="0"/>
              <a:t>В верхнюю часть домны(колошник) попадают последовательно сырье и вспомогательные материалы, в нижнюю(горн) продувают противотоком воздух, предварительно нагретый в регенераторе за счет сжигания колошникового газа. Производство непрерывное(однако засыпание шихты и выпуск чугуна производятся </a:t>
            </a:r>
            <a:r>
              <a:rPr lang="ru-RU" sz="2800" dirty="0" err="1" smtClean="0"/>
              <a:t>переодически</a:t>
            </a:r>
            <a:r>
              <a:rPr lang="ru-RU" sz="2800" dirty="0" smtClean="0"/>
              <a:t>), используются теплота реакции и принцип противотока.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3708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116</TotalTime>
  <Words>249</Words>
  <Application>Microsoft Office PowerPoint</Application>
  <PresentationFormat>Экран (4:3)</PresentationFormat>
  <Paragraphs>40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Солнцестояние</vt:lpstr>
      <vt:lpstr>Технологии производства чугуна</vt:lpstr>
      <vt:lpstr> Чугун – это сплав железа с углеродом и некоторыми другими элементами.</vt:lpstr>
      <vt:lpstr>Презентация PowerPoint</vt:lpstr>
      <vt:lpstr>Самый дешевый металлический материал, обладает хорошими литейными и антифрикционными свойствами, износостойкостью, способностью гасить вибрации. Различают передельный, литейный и легилированный чугун. Легилированный чугун отличается жаростойкостью и коррозийной стойкостью. </vt:lpstr>
      <vt:lpstr>Презентация PowerPoint</vt:lpstr>
      <vt:lpstr>Состав чугуна получаемого в доменной печи</vt:lpstr>
      <vt:lpstr>Презентация PowerPoint</vt:lpstr>
      <vt:lpstr>производство чугуна: Основное сырье: железная руда  Вспомогательные материалы: КОКС, ВОЗДУХ, ФЛЮСЫ(ИЗВЕСТНЯК, ДОЛОМИТ).  Это нужно записать! </vt:lpstr>
      <vt:lpstr>Особенности технического процесса</vt:lpstr>
      <vt:lpstr>Устройство доменной печи</vt:lpstr>
      <vt:lpstr>Утилизация побочных продуктов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Технологии производства чугуна</dc:title>
  <dc:creator>user</dc:creator>
  <cp:lastModifiedBy>user</cp:lastModifiedBy>
  <cp:revision>11</cp:revision>
  <dcterms:created xsi:type="dcterms:W3CDTF">2012-05-23T17:30:25Z</dcterms:created>
  <dcterms:modified xsi:type="dcterms:W3CDTF">2012-05-23T19:26:48Z</dcterms:modified>
</cp:coreProperties>
</file>