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D082-3951-43E1-9157-8FA5432DC0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A800-8B10-4F19-9B6F-C5360BBACDD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D082-3951-43E1-9157-8FA5432DC0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A800-8B10-4F19-9B6F-C5360BBACDD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D082-3951-43E1-9157-8FA5432DC0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A800-8B10-4F19-9B6F-C5360BBACDD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D082-3951-43E1-9157-8FA5432DC0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A800-8B10-4F19-9B6F-C5360BBACDD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D082-3951-43E1-9157-8FA5432DC0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A800-8B10-4F19-9B6F-C5360BBACDD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D082-3951-43E1-9157-8FA5432DC0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A800-8B10-4F19-9B6F-C5360BBACDD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D082-3951-43E1-9157-8FA5432DC0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A800-8B10-4F19-9B6F-C5360BBACDD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D082-3951-43E1-9157-8FA5432DC0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A800-8B10-4F19-9B6F-C5360BBACDD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D082-3951-43E1-9157-8FA5432DC0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A800-8B10-4F19-9B6F-C5360BBACDD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D082-3951-43E1-9157-8FA5432DC0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A800-8B10-4F19-9B6F-C5360BBACDD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D082-3951-43E1-9157-8FA5432DC0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1A800-8B10-4F19-9B6F-C5360BBACDD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3D082-3951-43E1-9157-8FA5432DC023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1A800-8B10-4F19-9B6F-C5360BBACDD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5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ru-RU" sz="60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Глобальн</a:t>
            </a:r>
            <a:r>
              <a:rPr lang="uk-UA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проблеми</a:t>
            </a:r>
            <a:br>
              <a:rPr lang="uk-UA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людства</a:t>
            </a:r>
            <a:endParaRPr lang="uk-UA" sz="6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5013176"/>
            <a:ext cx="34571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 підготувала</a:t>
            </a: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учениця 10-Б класу</a:t>
            </a: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Чубар Діна</a:t>
            </a:r>
            <a:endParaRPr lang="uk-UA" sz="2400" dirty="0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25144"/>
            <a:ext cx="8208912" cy="1815882"/>
          </a:xfrm>
          <a:prstGeom prst="rect">
            <a:avLst/>
          </a:prstGeom>
          <a:solidFill>
            <a:schemeClr val="tx2">
              <a:lumMod val="50000"/>
              <a:alpha val="26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ранніх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етапах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свого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нечисленне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могло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породити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жодної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глобальної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проблеми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проблеми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торкалася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будь-якої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будь-якому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куточку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573016"/>
            <a:ext cx="8280920" cy="2677656"/>
          </a:xfrm>
          <a:prstGeom prst="rect">
            <a:avLst/>
          </a:prstGeom>
          <a:solidFill>
            <a:schemeClr val="tx2">
              <a:alpha val="3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Унаслідок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заселення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людством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всього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суходолу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небачених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доти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масштабів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господарського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освоєння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довкілля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почали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виникати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дедалі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загострюватися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глобальні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проблеми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Кожна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них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особливо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вони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разом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здатні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спричинити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знищення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всього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живого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нашій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планеті</a:t>
            </a:r>
            <a:r>
              <a:rPr lang="en-US" sz="2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8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11760" y="404664"/>
            <a:ext cx="4248472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лобальн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547664" y="1916832"/>
            <a:ext cx="1368152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2411760" y="1916832"/>
            <a:ext cx="1088504" cy="3312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355976" y="1916832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92080" y="1916832"/>
            <a:ext cx="864096" cy="324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300192" y="1916832"/>
            <a:ext cx="792088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Прямоугольник с двумя вырезанными соседними углами 23"/>
          <p:cNvSpPr/>
          <p:nvPr/>
        </p:nvSpPr>
        <p:spPr>
          <a:xfrm>
            <a:off x="395536" y="3284984"/>
            <a:ext cx="1944216" cy="1080120"/>
          </a:xfrm>
          <a:prstGeom prst="snip2Same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en-US" sz="2000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емографічн</a:t>
            </a:r>
            <a:r>
              <a:rPr lang="uk-UA" sz="2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en-US" sz="2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проблем</a:t>
            </a:r>
            <a:r>
              <a:rPr lang="uk-UA" sz="2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а</a:t>
            </a:r>
            <a:endParaRPr lang="uk-UA" sz="20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Прямоугольник с двумя вырезанными соседними углами 24"/>
          <p:cNvSpPr/>
          <p:nvPr/>
        </p:nvSpPr>
        <p:spPr>
          <a:xfrm>
            <a:off x="1547664" y="5229200"/>
            <a:ext cx="1584176" cy="1080120"/>
          </a:xfrm>
          <a:prstGeom prst="snip2Same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Е</a:t>
            </a:r>
            <a:r>
              <a:rPr lang="en-US" sz="2000" b="1" dirty="0" err="1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кологічн</a:t>
            </a:r>
            <a:r>
              <a:rPr lang="uk-UA" sz="20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en-US" sz="20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проблем</a:t>
            </a:r>
            <a:r>
              <a:rPr lang="uk-UA" sz="2000" b="1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26" name="Прямоугольник с двумя вырезанными соседними углами 25"/>
          <p:cNvSpPr/>
          <p:nvPr/>
        </p:nvSpPr>
        <p:spPr>
          <a:xfrm>
            <a:off x="3419872" y="3789040"/>
            <a:ext cx="1872208" cy="1080120"/>
          </a:xfrm>
          <a:prstGeom prst="snip2Same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Продовольча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проблема</a:t>
            </a:r>
            <a:endParaRPr lang="uk-UA" sz="20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27" name="Прямоугольник с двумя вырезанными соседними углами 26"/>
          <p:cNvSpPr/>
          <p:nvPr/>
        </p:nvSpPr>
        <p:spPr>
          <a:xfrm>
            <a:off x="5220072" y="5157192"/>
            <a:ext cx="1872208" cy="1080120"/>
          </a:xfrm>
          <a:prstGeom prst="snip2Same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еополітичн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" name="Прямоугольник с двумя вырезанными соседними углами 27"/>
          <p:cNvSpPr/>
          <p:nvPr/>
        </p:nvSpPr>
        <p:spPr>
          <a:xfrm>
            <a:off x="6372200" y="3429000"/>
            <a:ext cx="1584176" cy="1152128"/>
          </a:xfrm>
          <a:prstGeom prst="snip2Same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нерівності</a:t>
            </a:r>
            <a:r>
              <a:rPr lang="en-US" sz="20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розвитку</a:t>
            </a:r>
            <a:r>
              <a:rPr lang="en-US" sz="2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націй</a:t>
            </a:r>
            <a:endParaRPr lang="uk-UA" sz="2000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0" r="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060848"/>
            <a:ext cx="8136904" cy="1815882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найголовніші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комплексні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проблеми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людства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цивілізації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планеті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постійно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породжує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людству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почала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загрожувати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страшна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хвороба</a:t>
            </a:r>
            <a:r>
              <a:rPr lang="en-US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СНІД. </a:t>
            </a:r>
            <a:endParaRPr lang="uk-UA" sz="28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2246769"/>
          </a:xfrm>
          <a:prstGeom prst="rect">
            <a:avLst/>
          </a:prstGeom>
          <a:solidFill>
            <a:schemeClr val="tx2">
              <a:lumMod val="50000"/>
              <a:alpha val="38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Поширюються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наркоманія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злочинність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тероризм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відмирають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традиційні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духовні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цінності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Краще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технічно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озброюючись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стає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кращою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морально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цьому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напевно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криються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причини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виникнення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всіх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глобальних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509120"/>
            <a:ext cx="63225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увагу!</a:t>
            </a:r>
            <a:endParaRPr lang="uk-UA" sz="720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165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Глобальні проблеми людства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Глобальні проблеми людства</dc:title>
  <dc:creator>user</dc:creator>
  <cp:lastModifiedBy>user</cp:lastModifiedBy>
  <cp:revision>4</cp:revision>
  <dcterms:created xsi:type="dcterms:W3CDTF">2013-12-19T21:42:33Z</dcterms:created>
  <dcterms:modified xsi:type="dcterms:W3CDTF">2013-12-19T22:13:07Z</dcterms:modified>
</cp:coreProperties>
</file>