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Паливно</a:t>
            </a:r>
            <a:r>
              <a:rPr lang="uk-UA" dirty="0" smtClean="0"/>
              <a:t> енергетичні ресурси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57438"/>
            <a:ext cx="7772400" cy="2971800"/>
          </a:xfrm>
        </p:spPr>
        <p:txBody>
          <a:bodyPr/>
          <a:lstStyle/>
          <a:p>
            <a:pPr algn="r"/>
            <a:r>
              <a:rPr lang="uk-UA" dirty="0" smtClean="0"/>
              <a:t>Робота:</a:t>
            </a:r>
          </a:p>
          <a:p>
            <a:pPr algn="r"/>
            <a:r>
              <a:rPr lang="uk-UA" dirty="0" smtClean="0"/>
              <a:t>Учня 10 класу</a:t>
            </a:r>
          </a:p>
          <a:p>
            <a:pPr algn="r"/>
            <a:r>
              <a:rPr lang="uk-UA" dirty="0" err="1" smtClean="0"/>
              <a:t>Фурки</a:t>
            </a:r>
            <a:r>
              <a:rPr lang="uk-UA" dirty="0" smtClean="0"/>
              <a:t> Тараса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8666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С</a:t>
            </a:r>
            <a:r>
              <a:rPr lang="uk-UA" b="0" dirty="0" smtClean="0">
                <a:effectLst/>
              </a:rPr>
              <a:t>труктура </a:t>
            </a:r>
            <a:r>
              <a:rPr lang="uk-UA" b="0" dirty="0">
                <a:effectLst/>
              </a:rPr>
              <a:t>світового енергоспоживання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/>
              <a:t>Н</a:t>
            </a:r>
            <a:r>
              <a:rPr lang="uk-UA" dirty="0" smtClean="0"/>
              <a:t>а </a:t>
            </a:r>
            <a:r>
              <a:rPr lang="uk-UA" dirty="0"/>
              <a:t>вугілля припадає 27 </a:t>
            </a:r>
            <a:r>
              <a:rPr lang="uk-UA" dirty="0" smtClean="0"/>
              <a:t>%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 </a:t>
            </a:r>
            <a:r>
              <a:rPr lang="uk-UA" dirty="0" smtClean="0"/>
              <a:t>На </a:t>
            </a:r>
            <a:r>
              <a:rPr lang="uk-UA" dirty="0"/>
              <a:t>нафту – 40 </a:t>
            </a:r>
            <a:r>
              <a:rPr lang="uk-UA" dirty="0" smtClean="0"/>
              <a:t>%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П</a:t>
            </a:r>
            <a:r>
              <a:rPr lang="uk-UA" dirty="0" smtClean="0"/>
              <a:t>риродний </a:t>
            </a:r>
            <a:r>
              <a:rPr lang="uk-UA" dirty="0"/>
              <a:t>газ – 23 </a:t>
            </a:r>
            <a:r>
              <a:rPr lang="uk-UA" dirty="0" smtClean="0"/>
              <a:t>%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Я</a:t>
            </a:r>
            <a:r>
              <a:rPr lang="uk-UA" dirty="0" smtClean="0"/>
              <a:t>дерне </a:t>
            </a:r>
            <a:r>
              <a:rPr lang="uk-UA" dirty="0"/>
              <a:t>паливо – 7,5</a:t>
            </a:r>
            <a:r>
              <a:rPr lang="uk-UA" dirty="0" smtClean="0"/>
              <a:t>%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Г</a:t>
            </a:r>
            <a:r>
              <a:rPr lang="uk-UA" dirty="0" smtClean="0"/>
              <a:t>ідроенергію </a:t>
            </a:r>
            <a:r>
              <a:rPr lang="uk-UA" dirty="0"/>
              <a:t>– 2,5 %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94218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 Структура сировинного балансу </a:t>
            </a:r>
            <a:r>
              <a:rPr lang="uk-UA" b="0" dirty="0" smtClean="0">
                <a:effectLst/>
              </a:rPr>
              <a:t>електроенергетики в США на 2020 рік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4464536"/>
          </a:xfrm>
        </p:spPr>
        <p:txBody>
          <a:bodyPr>
            <a:normAutofit/>
          </a:bodyPr>
          <a:lstStyle/>
          <a:p>
            <a:r>
              <a:rPr lang="ru-RU" dirty="0" err="1"/>
              <a:t>Провідним</a:t>
            </a:r>
            <a:r>
              <a:rPr lang="ru-RU" dirty="0"/>
              <a:t> </a:t>
            </a:r>
            <a:r>
              <a:rPr lang="ru-RU" dirty="0" err="1"/>
              <a:t>світовим</a:t>
            </a:r>
            <a:r>
              <a:rPr lang="ru-RU" dirty="0"/>
              <a:t> </a:t>
            </a:r>
            <a:r>
              <a:rPr lang="ru-RU" dirty="0" err="1"/>
              <a:t>споживачем</a:t>
            </a:r>
            <a:r>
              <a:rPr lang="ru-RU" dirty="0"/>
              <a:t> </a:t>
            </a:r>
            <a:r>
              <a:rPr lang="ru-RU" dirty="0" err="1"/>
              <a:t>первинної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США, де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четверта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енергоносіїв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споживаються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.</a:t>
            </a:r>
            <a:endParaRPr lang="uk-UA" dirty="0"/>
          </a:p>
          <a:p>
            <a:r>
              <a:rPr lang="uk-UA" dirty="0" smtClean="0"/>
              <a:t>Вугілля </a:t>
            </a:r>
            <a:r>
              <a:rPr lang="uk-UA" dirty="0"/>
              <a:t>– </a:t>
            </a:r>
            <a:r>
              <a:rPr lang="uk-UA" dirty="0" smtClean="0"/>
              <a:t>49 %</a:t>
            </a:r>
          </a:p>
          <a:p>
            <a:r>
              <a:rPr lang="uk-UA" dirty="0"/>
              <a:t>П</a:t>
            </a:r>
            <a:r>
              <a:rPr lang="uk-UA" dirty="0" smtClean="0"/>
              <a:t>риродний </a:t>
            </a:r>
            <a:r>
              <a:rPr lang="uk-UA" dirty="0"/>
              <a:t>газ – </a:t>
            </a:r>
            <a:r>
              <a:rPr lang="uk-UA" dirty="0" smtClean="0"/>
              <a:t>33 %</a:t>
            </a:r>
          </a:p>
          <a:p>
            <a:r>
              <a:rPr lang="uk-UA" dirty="0"/>
              <a:t>Я</a:t>
            </a:r>
            <a:r>
              <a:rPr lang="uk-UA" dirty="0" smtClean="0"/>
              <a:t>дерне </a:t>
            </a:r>
            <a:r>
              <a:rPr lang="uk-UA" dirty="0"/>
              <a:t>паливо – </a:t>
            </a:r>
            <a:r>
              <a:rPr lang="uk-UA" dirty="0" smtClean="0"/>
              <a:t>8 % </a:t>
            </a:r>
          </a:p>
          <a:p>
            <a:r>
              <a:rPr lang="uk-UA" dirty="0"/>
              <a:t>В</a:t>
            </a:r>
            <a:r>
              <a:rPr lang="uk-UA" dirty="0" smtClean="0"/>
              <a:t>ідновлені </a:t>
            </a:r>
            <a:r>
              <a:rPr lang="uk-UA" dirty="0"/>
              <a:t>джерела енергії – </a:t>
            </a:r>
            <a:r>
              <a:rPr lang="uk-UA" dirty="0" smtClean="0"/>
              <a:t>9 %</a:t>
            </a:r>
          </a:p>
          <a:p>
            <a:r>
              <a:rPr lang="uk-UA" dirty="0"/>
              <a:t>Р</a:t>
            </a:r>
            <a:r>
              <a:rPr lang="uk-UA" dirty="0" smtClean="0"/>
              <a:t>ідке </a:t>
            </a:r>
            <a:r>
              <a:rPr lang="uk-UA" dirty="0"/>
              <a:t>паливо – </a:t>
            </a:r>
            <a:r>
              <a:rPr lang="uk-UA" dirty="0" smtClean="0"/>
              <a:t>1 %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209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Навтогазова</a:t>
            </a:r>
            <a:r>
              <a:rPr lang="uk-UA" dirty="0" smtClean="0"/>
              <a:t> сировина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Основні поклади нафтогазової сировини, на відміну від вугілля, зосереджені у країнах, що розвиваються, особливо у районі Перської затоки і Карибського моря. Із 137 млрд. т. запасів нафти (початок 1990-х років) 90,5 млрд. т. знаходяться на Близькому і Середньому Сході (Саудівська Аравія — 35,5 млрд. т., Ірак — 13,5, Кувейт — 13,1, Іран — 12,8, ОАЕ — 12,3), близько 20 млрд. т. у Латинській Америці (Венесуела — 8,5, Мексика — 7,4). Значні запаси нафти є також у Росії — 7 млрд. т., США — 3,5, Китаї — 3,3, Лівії — 3,0, Норвегії — 1,0.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069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Торф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709160"/>
          </a:xfrm>
        </p:spPr>
        <p:txBody>
          <a:bodyPr/>
          <a:lstStyle/>
          <a:p>
            <a:r>
              <a:rPr lang="ru-RU" dirty="0"/>
              <a:t>Торф,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видобували</a:t>
            </a:r>
            <a:r>
              <a:rPr lang="ru-RU" dirty="0"/>
              <a:t> на </a:t>
            </a:r>
            <a:r>
              <a:rPr lang="ru-RU" dirty="0" err="1"/>
              <a:t>паливо</a:t>
            </a:r>
            <a:r>
              <a:rPr lang="ru-RU" dirty="0"/>
              <a:t>, </a:t>
            </a:r>
            <a:r>
              <a:rPr lang="ru-RU" dirty="0" err="1"/>
              <a:t>тепер</a:t>
            </a:r>
            <a:r>
              <a:rPr lang="ru-RU" dirty="0"/>
              <a:t> все </a:t>
            </a:r>
            <a:r>
              <a:rPr lang="ru-RU" dirty="0" err="1"/>
              <a:t>ширше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як </a:t>
            </a:r>
            <a:r>
              <a:rPr lang="ru-RU" dirty="0" err="1" smtClean="0"/>
              <a:t>органічне</a:t>
            </a:r>
            <a:r>
              <a:rPr lang="ru-RU" dirty="0" smtClean="0"/>
              <a:t> </a:t>
            </a:r>
            <a:r>
              <a:rPr lang="ru-RU" dirty="0" err="1"/>
              <a:t>добриво</a:t>
            </a:r>
            <a:r>
              <a:rPr lang="ru-RU" dirty="0"/>
              <a:t> і </a:t>
            </a:r>
            <a:r>
              <a:rPr lang="ru-RU" dirty="0" err="1"/>
              <a:t>цінну</a:t>
            </a:r>
            <a:r>
              <a:rPr lang="ru-RU" dirty="0"/>
              <a:t> </a:t>
            </a:r>
            <a:r>
              <a:rPr lang="ru-RU" dirty="0" err="1"/>
              <a:t>комплексну</a:t>
            </a:r>
            <a:r>
              <a:rPr lang="ru-RU" dirty="0"/>
              <a:t> </a:t>
            </a:r>
            <a:r>
              <a:rPr lang="ru-RU" dirty="0" err="1"/>
              <a:t>сировину</a:t>
            </a:r>
            <a:r>
              <a:rPr lang="ru-RU" dirty="0"/>
              <a:t> для </a:t>
            </a:r>
            <a:r>
              <a:rPr lang="ru-RU" dirty="0" err="1"/>
              <a:t>промисловості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AutoShape 2" descr="data:image/jpeg;base64,/9j/4AAQSkZJRgABAQAAAQABAAD/2wCEAAkGBhQSERUSExMWFRUWFyAaGBcXGCAfGxwbIhwYGyAbHSEbISYfHiAjIBsaHy8gJCcpLC0sHh4xNTAqNSYrLCkBCQoKDgwOGg8PGiwkHyQsLCwsLCwsLCwsLCwsLCwsLCwsLCwsLCwsLCwsLCwsLCwsLCwsLCwsLCwsLCwsLCwsLP/AABEIAOEA4QMBIgACEQEDEQH/xAAaAAADAAMBAAAAAAAAAAAAAAADBAUAAQIG/8QASRAAAgEDAwIEAwQFCAgEBwAAAQIRAxIhAAQxIkEFE1FhMnGBBkKRoRQjUsHRFTNTcpKxsvAWNGJzgpPS4UNUwvFjdKKjs9Pi/8QAGAEBAQEBAQAAAAAAAAAAAAAAAQIAAwX/xAAqEQACAgICAQMDAwUAAAAAAAAAAREhAjESQVFhcfATMoEDQuEiM5HB8f/aAAwDAQACEQMRAD8ApNXC3Em70uGCBwDn/ONZ5wZizMS5OQ0gR7do9sfjodak08QoaMxM4Jn8tbrbinVNnmQ0Ek/tnv2kgYP1A14p7hztkCk2oqLnpB7EjPJPb3MfkxTOGNpYMBLRwZ7/AOyeI0GtspJxOMEQAOcjsIAj8dLPuGRbQzyRlYOQf8/SNP3Bop7cMzkYWASwnk+ozzODrN7Wyrl+oGOmSJ9iJgER840jRpwWZlKrBVSxEGR1ARkn31Q8I3C2hXBC8qxMweJIPMDvOpYpnW5qrVFRZNNQINuOACQD9ANJr4mjCFZWEWjDDGeeB2P46a8USkpVkPmXwcT1GSeM55Oo+x2zKHDO0kXAzGOwjgA+g1Sh2Yo7N5FosVVMMbSW5kR2UALOOZHB0zR3VTzLuprACtpyZMDEQOf46R3niFqG4L1OGKrElYgyTAuJHMnj21zTpFlqXuVUDqmJglQeJi0CRBMY9NESaQ1HdVmrkA4EkcknIJzwVBGld/sdwgV5a4sYKCQougtAzcFFv10/9m2FI0QCPJUlb2GIVsDiSTxJzM69P4vn9VIgsSpmMeh9RnWaWKknlcHl9h4i7BWUkBnItYc9gfQST+WteF7VFFUCoTUptNghYWQvUSYLYUzPfjW32bBwjEhhSvPYCS0RPuup+5RAWIK3MQrvdgkAliB6mYicADQrLY14t4zRRVVVLXMGKKZZwCMDuEm2SScjWUar7yoalRaii4ClTc4HSQT04zOAe0642WxFNfNDMQSSbgLyxHwgEgxAkKBnGRp+nv67bZCgVblBF0fCciAGkfu9NNAwO48MpOj0q7mIVAqmB2De/UIAjj21N8V8QrK9FKKNSoB4ZyQSRDYtxiBE++jbelTqVAWUksBDubgy8yuOjsPfHpo1Wi1ykNEISXuEAn0VhDWyBP0HJ1UxszsWFDzQn60IXBYXQSeWJ5It9z7CdN0zTW2DBb42Zpz6LmYHrHfGpG3ro7ONuhJVgGvUEt8g1sicSRH56sbbbIjCoyCLOtiZJiBxMQPbS3BkNLuLlRsKoYxTCxEYzzM8z3xobsC8kspGQ4OTyDgc+n01ob64SCeqCxIgnOOcjXO5KsBaZEdv7h76Nm0DWo/lGm5lWIHR0tIwDM4J450Pc0gWplnNMcEXSo/ZABFxPHOee2gNXZgqoCstNykCO3vIicmI0xS3NJaQLsgsMk9MiJMkkHieT66IjQ7Fqz2u71GBVhCogLNicllwYiBBnBPfCtTxR0kUrzDhizA5ObZnlQckd4Hz1X8R8YoeWpp2dSzcBChZ9fee2pNlQiGZVkQxL9YgCcDAEGRn56pOQZN8W8VSiop1atj8/q1ZgJLNnEScm2czzprwOuwplXeciwrAkEAy0D4ie/yHbU8+D1xUZFIZGeBUxUfvMK/AAwMETOq1D7PLSpBKUkB8XZIJI9MzAn0Guj4xByXKSp57f0jfj/8A1rNC/kg//E/tLreog6SMM3YkYknotHUTBEAiY7ScZxpPa1VxBBKqJyfvcZBHHz799BrbErZ/4dV1LVCV+O2YmSbTjgGcaBsNvUZzcIQFRKQAwAyeqY+pHbUJUaSjVIW208kwV5OGAyc8Y/jqeNslNYBANNRAZulY7d+PX27aeqrT+MsoE4E3EjgSBPOBz+OispNou6Qsk457CAJxMa2hYekpZlg3I3VJgiSMH8eddJCVShe6O6RA/rKOoAHuRpTxbxQUzSh1QmQojiIgwM4/edN7LeI9V2JJmAXQSeOBnpkD30G5MBU3SrUCENeQbCv3ZDLBMnPS2Z7HXO72zqom7pAYtOD2aLoBg4/fprxBVAU0wwFI2KY4LEkE8z978RoLjza3mMKYmnD2oxZsm0FmJWJJYlQM6Uw9hGvT6lpWK3SD1sCLYMA25JHOi7mrSCuKp6WMAKcy0C4ZJ/Id9FbwlSwDjoHUFwBPrkwfop054XsKdSoAtMUqakk4mBFzROFx9c8aZWh9RnauQRTooC1sgSAMAkHgj1PGuPEfFadTcUduyP55WViTaIBJbiFJ6Tj01MTxZzbXogoC1y9NxVWkAFT9Ofx0lR/Sq27Ffc1lSmmQlEMkAWmWALEiMwSRPy1KU7B7PR+ObhYZqigmpcAvqMEAd+M689v6dRvLVBaKbE8IsAGT8+/A55Oi7LwykqOyO9R5C/rWaSIWOkADIuwPTHpovi2yJt6UgOCSZJECRbgBRgc6Mf6aLdoobcIv847oas/7VqKMFvSZiO8gCOxd3vkamKhpxTcqAjYUhZ5K5BnMY41Omp1KrJaIMERMmeQc/hpKtQisWdWHmErNWCrMZGBF7TxLG0emmJZMdjO4rojAdz1hKaliuZBYgQkwQskTpSjWby2lFps0dYgsigZImR+Pfto3i+0qbei4F93QSs+rKCAOAbRiO3ppPw7wJKsV69NzbhFqAADuWH3hORk+kY1dQY9B9nNhNVQ2Uk88lm7qQfhFzfnpLabjzCxZiacuiqABIBKgiMRjvnWeLeNmhQao55WbTluSAuexPfOo3hXipamXamCoMKu3jAkgknAx6gAwNCTdhKmCspywJKuiFzzCiZl/oe0dudBr0yrIXYIKiEoVF7E9Q+BVPGOM6R2P2ipgXA2te0iGnOQe7DCwCBB/vp73xgoAlhd2BFqLJume3SufU5g6YacMZnRK8Qr0UprRqNUdmIpqt5Bb7sHvHrxydejG0p1ERQqoIAwBkDJcEz0k49ZHGov2f8MeiQ9U00qMouUC0gmP5xpI7HpEDnnRa1ZxVCzFNVlVSWJu5cWyLPeMc40vwg9Q9Pb2LLEOWIZbgAwjGSogZE9u2lqu48txaoLlywXs7AyZHoeZGkN3tnqVDFV0AAZ6nLWTChQQMsTGQZzxpiv4NTXcCqb2ampZarwVzBBECAQOMY750/kPZAfA95Xd2JXq+AKZLTBYvPAUGRbPETGqLbJqagrUGRK9zGBDT3ImCuNao06dNFUKxRriLcgktJaoVMwSRjJk8HWU8eYrkJLQDzJtBaPutjE+xE4Ohw3JkmlAP9I3f9H/APcT+Gt6D/pBsP2j/Zb+Gs1MobGvtT9pDRpPUrGahlaYUwxJxKjuBMkj00v4CwTbKx7oJSckxhjAIkHOTP46jbbwsVTVd2qO1QgWsARgg4Y5XvgR2jVkeHqQFUBRMDJuxz7Dg5OqaxWMEYy3PQz+i3WrIAuDMeOAcYHE5OfTXabcMxT4COolyABHrwYiI0KnRFMqS0AtwxE5jHeOeYzp5awoP5oIZhAIHV2ICk8gCcR65GpbLFtv4X5zqQtMsoZmqVBwmCAJwO2fc40w20x+qqIXLi9VCysZCYN2RnJ1h3VWQzgBUElW+83MADsPWPTQttZWKsFempa6qCYKyAxJYHAzwI0Q+zSU/Aqq2mlUgmopNimXuViykBsgGIgxae50TZVJyAwE4DMt0Ed4kSCP/q157ceP0qdZKe1oMRULFZuJKA/HJJbPHsInTlDcuEKsgpHIUyp+9gKOG9x30tOAxamS/u1QAvdJGAQPbJnUzfeOU0JUQarKKZBJwpglsYIMQD7/AD1PfxpocsBUQLgKDcSCMkEW8iOTHrqRtaBo0fP3FQs9VAbJm0AHqECQMwO2RzJOjHDti2XPikVGsZpbDN1FJcQQcrGY4I0KmrOyqwYKFNwCxJYHluCSCvb8Z0jS8cZ6/TTYp5AIdhEMRimQfWQMRq7td8oTrCqrZDGenH7WDyO+MjTEbKTkDuvFHuTyHpQoaKjLMAKRECBzA7aW2dLeCr5tesHVaZHkqoFNgCJLA3T26udabcOtQ01S9rSTexyRwO45j89V08MpeQWqVEzhvLJEmOo9RJInJP8ADRpA4mzz3iX2s24rKaK3uVwqjCzMGVGfeQO2s8L3ZaWdKpbOPKg5MqBjtJwOO+mdvvF3hI27UrfhJpgdhxPviCP367oV1owzuS/DKgaFme+erjIjVUlEGRnidzWvVdb8le65H7Q/ZXHA09T2dbylIRWCYJmLh8jI799ec8Z8eh1o+SBDgFyDIDG1QJttLmerjGdLeO/aesKa06V9Op5nlgmLZgmQeCZwSw7MJ1vp5OEHNIa8Q8Gq1a4O5299KmCUVmtluvLHJt44CydVjuWUghoW2IEGEAj4eYgATEnUnZoU6fNrVapUrFQkqRzHBVRn4h+7R6/hgqQrEwbZCkhS2egEGQB6gZ9dU/DBeUBSqKz3qr0hUNwJTAAAUZyQCQWAgYPHOvW/ptKjsFpsf1qkBZILvDKrEdyJIkx31DNaJVyFg28nJOABiMSBmO3J0Sh4aGSqRTZGKgXVThipyyrcYBMcWzA7RqHAtaEatFi97Q6gB7GKkFiQcCINsAKMZke+m9z4ihI29CoEYEYRoqEC4NCwCgHtnnSe8cUgjPTchlkgKf1hABkSMDB49tOCyzzlp2EwGEy93tkkhZjP4aWlsyfQLb7a6lVfLk2Zc2kqrkg/QzkjqwO2tv4gFlalCmgJw5ickLHaRkTjGuPEtwyoyxmVaYh3chQqweIUXQAfi9dJislfdebWbzFpozC9VtRjFxMwb8LwTEdtZXszCUftCijo6uoC0UyOrBFoPNvN3HTOuEquFFcW1FP82EbBUC3nIB54gc50TdUhVWKVSUttlDaGe6COnq+ikHTvhdWntlFyu5SobgOphI+6GwuVBj92qhEttEr/AEzH7dD/AJy61ql/pLU/Z8Q/s0P+rWavjiE5A9xUAJUP0l8suSAcYHY+2jU6dqFabEwJYVQIsB6s5yRPpBI50hTazgqSREgRJkZ7x7AnGmtvvwgZqTBGHSzKcnuVJPy51xdaKtm13Mu96GmitGbTIgZBDGfT92vU+H7tKYZVQBV6S1oknOMcZJOvGMA58p2BElukYEQbSQI5MZI0fxBqym5KgWAOSIPbOZI/2hrNSbqxzxfcNDCm/UTnsYPbPYiQSM64Su6qVcU1pXSWW4yxnJJgtiTnvpWSGFboBCStQdRAOSS2APlPGh1azkopZWuaXKxIEHDASOoE59+3OtHRS2MV92UN1OmwLArTUMLjMmOoxICzk8a5p7aWF4JUWZ/aIMwYMwDniNMbOiKqyaThqbT1sQCAAZgYkTGfSdH2z2R1LdIkQWg8EQIt+ZOt6GE9pQYiMIhIiiYgDqHafiBJ9ABxqxtdgVBcjzVttHmDIBkyAuJzzHA1J8P29SruS94Fqwqpx2JlhwpgDBEkZnVajVwASVKmTPf92ePw0ZMYmhf+TFVj5tsxcVNxUSJtHJAJIwdAapTquNvARQ4OJE/egdjmMDtpwq7ML+WInrOCczHB5jOkd7WKIxRbqiyB6EycTEc9p0SILeURTUF2ZZDGotMd/hyxFzMZAHrjT/h2/pNTCrRZFUCLpGCTg4jlYnTvgFI7mkzbjG5T4jJIK9jwMrImJ9e+pdpVXRybi0MhY2dJMQQCyKxPpwTpaJTmgW6VKqFKbBbcGB9ceWyk+smf4br+IPSULRN7M1rASbQQSZLckn0xGg+NeIMqNatJWU2t5hCBe5IjkAcdzrYeogIUA9EqJK4VZLHuv5/PWQsFQrC1qL0hTQkljUi4t2YFexaZkz9NdbNaj1gFsp01By65YExgAwkjIJzGvP8AinjdXe7laVJkCJJYNJvYYDMBki6SIgHJ9Ne08H2VRwKWGC0blakwWWJKy6t2kHgk+uryXFe5zWc2IistMtUa1air8SqYYADtBZ+8RzHvJ53m0upQCFYqQGIMdXU9ygj/ALDGm6vhb01PmhrmBQX2G/EC2ztOIOYjXK7UUkYM0t94GOljcGVZBNvTMempUFq9CabOktpCgHIPaQzEnIEwfTgY9Nd7KqFa1A2IY4nBwbD26ewMZ0mRSA8xqkoAZJJAMYOG4YGRifrrVrOHtUDzBdLrDnMW9UBY5k9/lmmp2CZzW3dRty9Q+YbOAXBSLrVWRkCBcZyJAHEaJt1FSoKy0xTqI9pNTBdRm1WU9zB6sj01x4caZRKdJM3AwMpEYlxgm7MHWk3i0WFNgWuY/EDKzksA2IAPxH1jS/QEIfZnwJqjX1qhgK1QipmGBBAum4xMADMwdXKKstIsSZPJ7MecSZABxPBjHGuvCN/t23TiuUtK5DEQijPmYwpn6D6HWqNUVKis6rUpUyLFQ3LAGC0YjOIxEHRllIJQJ1gisfNWmWi0vTaAFz0q7QZMAkr7xp7a02gt8bO/xNghnnseeIxMD10ruijMzhVhWm2BiM/57xrrbb5KdIhvMNQG5bZItEnqwQI4z3/ImSoaDfprejfiv8dZry3+m1L+iP8Abp/9Ws1X034NzxLm0oqaxNUOcHywMSOJkQT3z8uddunwLSUFb4dmb4QMDAkSTjT/AIglOipsYXzmPvcdRxiJjXG0pKqFQhhsHsCT++fpqJCAH6GAjdVwmGtPBkG3p5mZk+mlATVF65AYKWPwk/jH01Uo04JSsB5Si4RngER8s6a2oSQ6NgdJwWGB3kcdsaOUFLEU/QnYkWhZEgkC0CMRHJkT7D6aNU24W6o4ImxGA4LEGYIMgAekeuTo1Td5ZIUECQR6SDj0MTyO2soVxUr0y5WmsHJWCGxExMCCYMRk86JZoF6lJ3EBrduJBDFgSB3QrBAGOQZEg4Oh0NmWBZFVF5tunp/akx68D20/u9g9KoLpJIAF0EmCJF2BnBAjSvie5pGDVp5pXEAIbpOOIJkDAEDntoT6H1OUKOwDGVXqaJWW4DEYu4/Ia1vtlVRaZXy6gIk3NawwYPBEYA7ZjWqXiZZAbCCcgFGAC+rFgOPx0PxXxVWYEuqEHC4AmQO8QDPJ99VDbFwkcncMWtBBbqEKxPwmPmDP1/OBjZ5RWf4gGASeSJJPSRaJaRgzGRppPLENKymBUctIYgd/2ZHxZ4jOh+GqFpi1gcFZuOWwR8MBunEH206Nswb+yqoWpZiSIPXMiBGAoA5OTqru6d1NKyfG0hpMk28GTkwJFx5xOpnhO3pWhvJVSWJ8wm5yO03HHsvaRpqvuUVLWdhUAYmkqySpxdIE3HHc9xqWvAdyTP09ahLCZNUKpJyRBnI7Ey08wRqfXpGo25NQl2qA0Vtm1EIiSuCpkHMEkex1YrV/M/mUen0hSapMAkG4tBkCAD85GibfZqVlKikECScY7kg/kYGrT4oGpE/CfsStF0rLSa4JYOSvpPGGE86qsS69SravZgOYmfT89WNqWqFVQqiJEmSajSOBIgTwSST6RpXc+EsGcJEkzc3YTmY7yeYH01OWTydhikqSBLuKdJFspJIaQIkKSZgRHoD6zqd4pvKr0lqNFOcu8jGHAyc5+EgRj01Zo7tHe2D5gkgsRBxGRGdSftFsI29ao1cUiXVVBHxNNxsAkg5gfX2hW4Zm0rIbbMQquJpq1zQsKSZbggACSTgg476ZqeEs70/NDWv1CmACW5KnkyIgxHprjceG1JpKQzCokgsRmePig/Q+2uaa+YXALXpSJ5yD91yQZMYI/f2psPYJUVFLRVKKZEkdQC45ABHpziMaD/K4qCo1OxsA3t1HGJMkYHGNM0KEEfzZBb7wJmD8bj3yRqnvK6Mt9aBTC/q0pjLH7qKOAZEn25jRKNoW+z+xWm3XRuZkJLDCNy0tEM5mB2EATolHxVf1iqk1WPVUKgISR8PTzaoCx+BxoFLxBkpOKirSaoZynSJPIjlicY76ylQsRKB4HxVOHIi5pke64/2sahtvZaSQOvWSpMKaY4hDKiMkZ9eT9dc+HeF+UzMwIJwQYlQSY7xMk4nXABAN7MTIIsIFsD4V7H30N61vVUDuJHOXBYgEzy38M66pUQ2Vv5F/+FW/sDWa8v8Ay/S/oautaqGTy+QXt1TVLUVQxPxvyc5z6n/a9404NzKWDpJgK4Efj6j+7S5o8BgZi7tnnILcA5zGtb7xFEomqGaVUyCOmcEdXuMH/vrjEqGdJhh9zs3Rh+u85RlgKa4U5MnvHHwzx76aap5VAM1SlS6iohbltBPAHExH/FpJqd9pDTeksJi5sewmcnGu9q7HLKnlZU5jgyLcRoeNCmPLRR0esKaNMSRMkxA54jnPbUfa7Za1QvUqhUpkkLHJiIBnJAEWiO57auf6SCwoR0TbDgAlcG4D4gMxn09NA3NKmpMAm0HI5DSTIJJgARJET66jFtOCoka2u6L04YyoYlcQUIOILS3EjMj5aQ3itUfz3JvKxbbawtJnJwwMCCMeuhUPESYCsLyIAC9No7qZzIx8zom43TNTZnLMKQEqTwCYKtIAJggkCePpqmrJo4o7w1KRp2MAuCzypJxMG0EgSQCOSMalt4VtxVSnRogEtfUIi5kBNob2kY4+GZ1YobsVmSk7qRPSzkQACIUd/T299c7l/wBDBp1Qb+YBkkZAAwTI5wYOrTasIToX8QUIlRxaGVVtDRaoY8tkNPJJxgaUo16iDyyaMGWHlA8E/ECeJ9udZTcsZNFyMkmoACwP3VME4iTI9NONXZbSKTrdkTZx3yrSQfb0Gs50K2E2+wg2DpibHMgBYHYlgWwQGwNKLtUq1CHDm4C6MU5AI6i2DPoNGfcdRK0lkqJl2MN68YXnGfhOg1BVWp5qsWpwvQrAL5ikllNmbeBk5F2tLNA+fDACUZbKPAHMweIBmPpGe2popmoxk3QbT91b4uACtgHEnPb6ao1PEnZ6dWpAqD4gOO3AUTEa1u/D6tKr5TlQqMSPvSxIAxEmRn8dCTM30XPs/s2CB2C+YWiZBAHVEH8CYkciTzo9b9SXcTVgQLSep+SJOLRjM6V226V6QQoC4EHNsMIBwBhe8T+Gpb+JPUc01llSSWJtWTGOJJ9AB9dYji9lyluaHQz1bGg9Cgk/iBEe+NA8Y8G29RUr06qGzqIqYYmOerAOeIGpG3om7KsuOJ5PuZ9DxJA7aleJVQQqvRNZVkLSZl+LPUxMMQpAMcnvpSsGu5FfHd/51agquWh+kITJECcHpsEiT66rbXZBWCyIugqvrHEz6ZjS3hnhlrJabKhcuxgAwB0oeAmTfbMH5HTGzpraxZhIfBB9eSYPz49tbN0VirB0KKzUDqVYMAheeAGDe8cGPXW9nuALEw0SbiuT7jnAyccnVDd+HVHpsFtqEdRtOYIxg9o98wdJ7WtuKXSrDAlrkGDAOOCMaiZRTR3VoT1yD2ALEQATEz3kz+Ma72gYhpDsSsFxMSczPz/Aa3s6DOTUqQxALAKTgj7xwJ/7+2nqlYwfjIAJ/VgRHcE3Cf7tMGmCBV3ZRHdaLVvuq1M3Q2ZtXkmeT25xom32G4DM7USLckqeGYEektGJaI51bqEYsZVz0iCOZzidJb6pW3FVqKVPKSJcCfMt9ntCXdivVA7zB1SIZJ85v6ZPxGs1z/IdH+mr/wBptb1oG/B0ta2ZVWAMAzA459/y0cbgA3OVRFXk8QP3R35Op20SqQyVCFUklS7M7Ni7kmJP5aNv9wakU0otWtcwAOMKwuI4yPy1UBJVpeIpDNhpAgfdj8RmM40DebhFBKhQG4yIHBI+ftOlF3Ba0tcrKexwJBAyYiP2TotCllAtUyBJUQ0zADExM/540cYsZmhqjuGJBiczJI4Cxg+ntzpkUS9Mn9ZTukWcmSDERIzzk/PWt7QWqFJUM+QFznMdu4E9vXVDbeKtQQqQnWYMTeqgDoBER85x6Z1zpl5NpUQNn4StlQ17qapSC0ipMuxJuIA+EAiOZOPnrVLw80dtUQvVd3KP5lQCYQFiAVHGATM/PVDcbjzHYMxd1GMRaT9yfvR9ffS9OgQRTOFCgBmNxYsbY7QoHI4OqbbJWKB/ZzwwBnrVAjVvKBZlpCXEg9zxgHkEgH5aY8V2dSvVpuqEzTa7LSq3CAtpmDn39tc+H0pAIDFYIZJ6FtJABkQZABj6aZ3u6FMgFnUOQAueqY7DM+5x39hnlLkVgR974C7jy/PrIFbqKhoIwLbmZo/dzong/hlCipRaZdzN9WZcKcgBiPSDjVBoWz7xc5QMqnpX7wAPfg84nvoe73QUOzlaYuBCwuYPcjiQD1E+mnlk1AcFMoENopNt9aEkyvwwfiAJE++IxiY53vt/TRFXzLgRKiIzIAOAAPT+Pdmi9iAqR5lpzbJypGMzHtpNNs7KDPURGZIPVBYhu3sMY50O3YpRoe2uzcoKjJagVpqGSC0yPnmSTGu/G/tMDUA21QXGmgdlMuHhsEkwBaATEEg88SjtNre5Y+ZVhQoRy4AMT0qOkAj20tvy7VEQU1sJDV7kUQpIFvmKT2EcdgMaVTgGptjnidO1V8uoVb4lqQCbjwXkXQZE98HOgbEtRL1WQ13ttDoSXYzPTdaBJjGYx6aq+J+YSiFRCy6yQeMBI7g88YjtqNtN6zGo9SkUuDBCMtkQDCzAjgzme2lEjHiHilRUN2zqK/7BKD3ukMVxnJOSOBpfZUXQeYbS9UEZ4RBHSg/4pLHLH6AUF2tzBTTCgFQQ4EjBIJ5nJH4aP4vRp9KqXmCpBbErFwAJn8NZZVA8bEl8NSi61KjdTtcFODMfF1DCgQI1rceLqkuy0wHMMy4S7gAT1GOwiDPfWlIdiad8opGRMTghen5jB7nWvD/0csy1GViOsFZ6CtwhgJAHIzGY0b2Ohmnt6hpirTqQhbL4BniDMYU5gegxoW93aUwVaovSQGYkAknOYznGI0jX3tRQbYKN90hSWPaAbhn1Bke2heSR8BUG8kyilSZOSB94cDMn0MYOPk0s9B4WwWl+somorEM7EhZYfDb6CcQfx1YpIWU/q+mos2fdA94MmDnSieKQbajKqkXsYIEe8xjvB0A+ImC96hZwLukycQZws8jW2Q0TvEqCK8XKAFHJYGZPSLSMd+DONZs9oKauEUqvYLHByWxgscxzx76f8a8eC0hUeiXNIlpgMO+YXDTzgGBqd4rQqPSesxKKguWipKgkfCCFExMT1EHvqkaRj+Uk/pH/ALJ/jrNQv0jcf+Zp/wDIp/x1mtC8ml+CpuNqjVVYT/VEwsREczx66VprdUamGNNCxY2vGcgtGe/fmfzO+zLuyVavwt8KTgfRgD3z78aJtdkKd1qsR2aJGPxOcmT66Oi4FtxZ5Y8qmXuYIDAlmPJLfIGY9NPbUGkSyji4PaOssItgdogD8daetJDjHCwTMTAEmcAmPTTu7FMhLDc7LkAxB7TBB57TnQ3QqmTKkMwYiOQQpzJyYEwWxz6nXWzFGpVCOr0i5ILuwJI5BTJsJA5x89bW1AjElmJaVE5iTy2QMHg6KdtcpK2qSJg1EGPijP4EiRqdCwu33u2RGNZ6tsEBaaFsKMrKcRHfPvqDT+0tKpuafkmyibkJqSKsHA6ThR6HPHbRyC7BFBcCmVieAclhaZJJj6AfXey8Oo1i4rKa70VVypcjqI+8pHsImcrqlEWTlMyma2e/qKrC6QhtZ5F1Sp3Y/dVCOCDk6Lsld2fFhJDku/AELgCQARJ6T9OdNblioqEt5gqMKjTjIKqF5yMDOIng6R/T7KbLWV715KqTEngGMyM4AGRp6oZ8jXiHia02Cjq80dDMCACIPSfUk/DGs2W6p1TclzFWsqByuGESMTHtqftNwKsYZkF6TgE4BmDn0PAB99O+eqo72F8n4TwwMT0leDn2OhqBR1t3QPc4JcNd6CBIW3m43R0fx1y9QNUU02LIQ1RpQoVFwNhBMYzMQDpDxGqlYKlRZaq2EY3kKApM2gqMgEkzAwMnVPb7OxQFkoxZHVSVNNSPiyJC98e+mIQD29oQBzev3iBiMT7aleFUWjNTzHJN7DhmE4I5PUIiBnTTUKdQshTCoBehKi4QJIGbYPJnkZ51rw/eU9srFTBpgJYI4JJtU9hGZA0IzCV6YEVHLScMLYKnm0c2/Odc7Sml4ZluZTgHEsfhJC5MDuPX5663O/8ANJpU3ySHa+ZiCCoMC/kmF476qeD7R3FoRWS3PY5AFvUexGtoG/Jh8PO4LlmDBAFXy8GT6kGcGRnRd94a7FSVYERMAC/1IPIMjMaDuNy1Jg9OqA7gTTQk2x+16yMQIMxnSZou3wsyEgXlzA4M3Fpu9QBP01MQClydDxZqJKOiqsSL5W3NpPGVB9jpTf7ikUZbi6kkC48GbuVwy5LdR9PbR38ONXrUvVUDqdzCzI6VB7ep/wDYLbDwt3UAluksWY/dEyAP7/79KaEC/SjqxYgkWRkXXYwvMvwO0GdWtp4ZTRxZTuqTPSJkwZP+yT3iPveuomx+0G4p1KtPyAFDhUqRCqpHx4Mtm4cD5iNV6e5ZSIk2ktAXOVPM9yY9AM6pgMVN6m3pvUPSQDMAFe0huAT7ZOp4JIFWsiZAZCCWhY+K3HxDjBPvou7rUpUVQhLuCGMRcCDn5SI9x7a89479o02tVVAO4MmoQg7yDBEmZOnFN0iMmlbPRUdgtxqLMkABhMYMlQOAT6+mmP5I2rBoJfp66jMfMnIMAwAM8CBrw2w+0283L1XoUaSJdBWq1rqpWQuD+76ap7P7LWoq1K9YkKsoxENDFiGxm4mJ5+fYyXFw2OP9SnE9D+g7P+lT+yf46zUb9CX/AMttfwp/9OtanihsJQ3otUsXvYSARILKezHtPJgDT+38QR6VSZBJ6B3JEyBGCOB6aVXxBD5gvCVIgkglY/ZEdwfn8tL0pBWWYeWJCSVjIJIVYnGZaSO0azRZuruAhyyBbrvLfMgRIk54HHvrfhVO81qkBPLChIWWJjA9gOZ7Y40Ld7YVHEywte3MNmO5M8kiT66Z2zM6qUC03+Jypi4IpumOSIAjjVA0M+Hbgsy207asBSGWe0sZ+9IkGe8euiVvCacCpUmy7Kn1mByPhPMdu50Knv3pX1EQFs+WrH4jnBJk9l9Odef8a2u43e6Za7ldsgTFKYJdFeR3MKxXnkaMFJs3GgPj/wBsF2m4fbbZVeIDuxBIa5sKvcjp4P0099lKVWnRqVGfza9ealasOwEgXExhbvh7duNLbD7OUqb+b1VGW0t5jBmu4LdWOI747DVLb/aQfo1RaSMnV/OOem1Tm2Mxd24x8tdWk8Yx/Jzhp8sv8CjeImpVdLyigSrImDiIDHpWSQTM4nB03RqA0lRmqOUYAuOq5TzJItBwMDGNcNul/R1IQ5yIEDtCm6YBPVmSM61tqgpqxVISQHcqQzGSFjPHJnHfUxR09R7eUUqMqhytNcEpFwAErjIHYHRXelARqWWUqKikm3st1JiLpJk2sJjU5tmGBJTJgSWhTxGB8Rnifpp/abkMacowhc3lR3PNsmSOB21Lodha/ghuFY3WKf1ZWWSQIExFqkn4T7aFUpVGJqLbaRbJGZHNwn1+WNMbj7QGgVQNTmomEZoD5MggnJ+WeNI7vb113dU0wyLQQeWTBptIUlv2iVLR6YOdESgThmbjcyXRC4Ug4EE2yJF0TF3ue2uqNi0C4HfIIWCAMgMeQcYwZGuDtVRQrX+a69RgyQMknBEycKByTA0rvdwA6qxZBcIDMACZCgxB9Yn10qx0N01SCy3AWk2XAkH0BHEYH/tOmKXjIo0RUr1KqGoTIp07gSc4gEYAAnQdwCpa1VpgqQGuktnIIPfHaOdA2u5qEKrBSl5BgkDAE5wRJ4JJ4OimMMLsvEaTB7dtVS0wG3EyfXpOVjiDoy16VZzTrUwywQOwU9gwwsH4ckRiNdFIexGVmklJywKxkE888/PSFTwY3gMGF0S1zG8gz1KcDMkkAT6nWoIY/wCGVfJqeSFZVVZtBIAaPuiTI5OPUnudLbrxFpYzFwi4m0McQIzxBn6ax6pQswKkkKpEEA4zliLhjHHyzOi7RKbFg3TdF0woAkdKgYEk+kjWSUyZm/Bt1UyrI5DEj9WTNvPYSflqN4n9qKlEV3p03rrPxocI+IUjmAP2e/MHXpfEfGE2tB3R1p3MBT8wwO0kHljBJgc94GoH6VdTDKzEEDIxdHc4wDz6d9VjjFwc25qTzPh2w3lfbgV6l1PzA4TioGiJUiIHVJHfVv7K/ZH9Frkli7xINvQSckNn4j2zzp/b7kSLQGcYY9iSIhRzMevbnTeylQyMAWVumeRdE9XtjI+WNOeeTUaDHBIaXwq2p5lRCgPdwAvoASOWxxoXiFSqzW+YyqqGSoE2l8iTkYX8zp/x3xRmNPpODmIgQODdgT6+2pnjFECGSnhvjcGTMQVIwF7d9cos6TVg/wBKo/0Q/BdZqL+ir/TVPxGs10hBzyLu+poyKjLjLHy/vQTwAflM/v0I7m807KZADfrKgMkjsgHAPaScemoS1apVWQrTVmx5rdZgPcoGI4GCBwcaZ2FWvS8woVDFSAILgt64jEziJwBrcTPKy3vtpkRFM1LgqFjeTji34iImJHAPA0TxbbeU9RaamSqqpPCIZZs/MEZkDSlDxCoPLqvRIdYhbociMlFZTzPsM5I7m+1bMtB9w4sLNAwHghViO0gyPaTrmk5SKeS2QPEfEVep+rqVQ6lrrAQBgAKezE/F9BpmltKhNqimoepDPUJhlgKsCQZ6RnjEaQ8KQ1QSpKqD8bYWSo+8TN0dUcgac/k8GpF/mWU46DdLC20FYk3SczrtqiPUa2/gHl1Koq03PmKS9eqRJJDKElewHp+1piiRaCqyFHBj4gRaE7ekT30eq9RaT0ixCwAbgDAHISJi0+vvjGi7hN2u2DVrqgZgVBtHl90PC8Y94XUS2rGkArbOpTZXdGBqZJZhAngAKZ9exzOheMXsLKbUpuGWGGXgjnB4XvgnGj+OeKmpaFvMBWCQcKcEdQgZU/lnQ9p+ix51TzXps0KVAIECcwZKxJujPrrXspOrFN1uUpjylVjVrKQGUSFGc4mJMnto+w+zJqWxVtIa+1pAMgzMDJzEdue2tU/tPSqUk/X0wEYwshXAEqBaguGCDmO+mLC4UAsJ6hAHwz68ScD1I4jWbaMlJni3gTpuVd6iJRpqAi5g9QLCWEA5HMk51x4mqtuHPnN5DItMIWswJk85BweJgaf3XjlPyxSqFmqXKodesQeJVcYMewwZHOi7HxlDt6lE0KdUqmXssBc4J4K/ECSQToUxZEsl+FboRcoEAA01CkGQGHUxwARmO0d+NH3+6qVlD0LL46kN3aMqYwRzBHfjXO327E3kWqjDqlZknJJJm0Y/LS20aoouMY+G5rZBEZ5gyZ94GRoam0dJCfp1dqiionlsRAyDg8y3En0MwAONcJu7nhFNQIYEAkSY9BEjnnHpp7w3dK1LzHYMuORIzgcKCTHc67TxCmpFosQAtapt5MAARHaT6/no/BtaMWjVK4CWkwxfgRBBY/tHA9T6a625YsociuoPIlSMQQDIzOIPPbRd74gXoMyJ5cQLSvA+ESCAQswe+NQ6VfcNcop8wQ9sKB97BJY49ABpV7NMDm7av5hUtdSqvKSAqBQoklpkERHJOeM4UfekU3plEKlxbM3jjtEBeR6fjodar+pc7hglMPc0i5CBGCMQxiJ9TGkvGIapTYXEFSyU6YKwJBDuBkkmIU9yTqsVdkvRPqGnXrJuN2zsafSlNWDwwIOTlVHGFn3I1Q8T8E27PLzZcSpBaDPEgAA4ERkRqj4R4HVW0EqoDliAJYzDH2y3fJjuedX9vs1Ym8ElOmLoX0GCIkiMd9U84dHNYoiy1OqEoC0qQwMKwyoMuwxHbJ7E++j7zdNRpF2YGo4BRmwoJxdTXuxuJQf8RnA0sPDa5Yl0CpgojoqrdPVUqLJvZRETgnOOzW82jB0qu98E4zPzCjGufuW7oX8O2lZTfUM08gnPMYuDOWGc9gfw0x4tRZTRQm1/LBCibSDnIiCZnHy0wlSq4crT8xApXAtJUkSp9c+ml/F6yVKePMRlEAMsfenkEZzx6DSrchoXtf0P4NrNI+U37R/sjWaqEPIGK95pVGgF/wBkghchCFHGLo9OeY1WfapRJgHzFqg3dxbBAE4I6oxj1nStC5RDSqzKCeRMACOBMGPnou93CkQ7KgJIckgDEyWOYgAnHProct0Kjs58e+0oNOrTpG146zEFQeIuxPtIAnUba+G1G2dCmXayLrYaQ5ck3EkySJyO51m7CsrGjcaZq2o6qMmCDEg8zhiBge+iLSp0sIzFxTYLdJHAGT90khRgZxq1jChENy5Y5sRAUBlAWFCK1xBLWicQDIPb0zppq3NrdcG+Hh1eVVD3EfUcD30ptqqtUp0jJ6F6RgNAxcQCLhN2O8E+mq222F1QtcVtBBAyTxbLesQfee2h1bK3SI/jniHlqiW54NgmSZIuPAMDgeq+ukNzTqV22VSpWqqRIakTg2rMqDyWUkGMCcHXqfFdsishRgGR5QkjBzJEg4MkHU7bb19zFRL2YAFlVepRNgGcCIkznWxyqQyXTGq2xgTcpuS90OfRfi9sfM88amJtXKssGnTBiRIaoY+AAiYg5Iz6wNFaiweVVFPBmZtEiQymJ6ie3z9Ol8R6R5o8yqCTIGAtuLpJIUQcEkzoSYht/wCHhmgIwuIkEAZtJ5SAA0DPr20FNo6sPNJS3FqG5DyBcxktzMCBnWq97V1YVFFBaPxEzc+ScAhgBEDHcaLutjUpKtNkFNGUFrZMSbhwDIgyT66yE1Q2NQy3x1JtZAqgEAg34C5549tPVNzY6V3NlNVIMriJ6lcx2GPX31z9mKxRzUYmbCfWREyueTIGeSJ99ar1A1W+7BwVJhlPTBz0/XOe2omyjob9UPllFtHwhhcWUkO+WmAcR6QBom03IRIuAJUKL4yMQcDnB4/LUzeVgjBlUMyn42bCic49QPTkaY2m4dWL3C5p4IkkiLQJ/ZUsSSfbQ14FQH3m6BKlPLNogoZIPYEBTPvzoCeZWF9UIhDEC1CZVWgTLEi4ZEf+69TePeVpdR7XZC3YE4ETmYM41m5FNTdVuBBgsCWWDIk4lVnPVnHfSkZwPeH0zTBC3hgxYXWmeZJOYAkYMYA9xqL4v4g1WnUKXF2kIVUGWHTPSIUAkf5Oso+LoqApUCI5lyRDOwxHYQI9DwPfWhXaorVCVKjpRJA4AIYz6mAMcAkarHFpyycsk9CzbOvuWSilibfbkMqgs6M8gXM03M8yACYBGBo7+EVqZvqMb/8AxFYkWKRaD0kj4hOD2J7aJVql1kiC1NabWnJKnDD0BjM3E+g16Xb+M9BSsR5UWh7iX/CDjvk/LVPJnNYxZ1Q3YtWJkgFCPQCPy/zGh1N0w6oLTmRJJbsCB8PB7fj2EKlYMXYKKKqGWpcLWECCAIEc+pz+CO3+0FOvXASsi00MkWQWJlQGY5jviO0mJ1CU6LnyUKW5a6x6jXAYuODPLxEQOIBkaffaLSqea73AgAqB0iThiIkT6yMc61tzSLtJJFiRFxAALQeO8nPGkd39pKFVvKvJLuUBiULCImD2xPY6LZIv4hSrbjIdvLGPLpmFYYN0gSZHABg5ydcVNleS1pAWQxXOcC6BwBzieDqxUGQskSMN3P8An00maSuypRMWMOpzIAyMGbQYBgjOY9taRiCDK/tD89b16z+Rqf8ATU/+cus11I5ryeD2VSvVyyeSpluerMlRkYgYLd54HGqJ2dE06fnPPmEu9+RhjTAPzYsc8653G4tqOKhJaRDTJA5OI7gwPSdE2e2aCGHlhhbLBWKGembmCnkkwce+jJlJB6bfpHwKyxJiVCAgqAB6Sq5gaxAtSnFMK9QXXNMB2zjMlYCyM56fXWKEpg0/OFRiCH8pWJIA+HMKqyZLFv3aDVpnbFiik1C6sL6gYqSFmckSLYIBOCNQtl0qCbQTm25iBFoCiQIOSQxjE+v107s67q4b+cmSIEC4AAETwAO09tTqVHzGdwCKrFz0js3v6A+vbW9juvKcecS4uAJiJ+UW44GNVsNHpt94H8T9LME7ZuaMzPaT7DUPwvfeXThSEdckqwJnH6sgZBJJ5GdNeKeKL5ZenUc07oPqFM46RzJHP4685ua8IykwKZu7SZJLwTwZAgzHOpwTezOEc/pdZ6klAiU1YGo5Aao05IQwAJkY/frGY0lWhTc0yVCEcsVjJOYJ7yZwdNbdAxAtZe0nAYHN09+0GDJHpnR/0Agk3FsQs+gHBiR7z8tdaRFsWo0GJtytPp6lkMCIkZkmeefQdtO+I10NiBKrQkVC9SBZIhfckaY2e8SsxbzUYhFRKaiAatk3DHUBOSZx20P+S6lnm9JS24ljBB7Rj0mAJx76hvyUgG9uqyElVKWzwFnFqxnGFzo/iDpU6SCq0wJLnpBX72CJHeSdH/SWuhEAtADAARAknkk5Me+pNGXepTZzDUrldVawC5QRceTBiFPf5aFop0ZWqVKiwPJDM806j3M1sYysSSJzccY7TrKW5K1vMpqC8QCQOlQG5zALH0z+emKe3JIZSekBCtVZVwJuIGIMt69saFWLAwqhFaWk5PHcnPOO+IydUodA3UhaNU1CCLbpW5gY6hHf0/2cgmedFqbiae4eZWKZUWgSwdcE5JJzg/QaW2mxphJMusXZYxcQcwMQD/dqlUW+mGxDfCDPYGMDPbQ6MB2HhSVXCWkliwWoQB1ZtUTkDnt6eupX6MiBSyVLqR8olpANQEpcFOBOIAxnvqhutw7MGki0XCCASQDBHqAYj3UcjnN74j51S6qiqXVWu5h1AF5IiWIImBAxqk6Je6NeALZVFOCWfLqyhjbPYkQMntiNP+J0UJmh983QwuUwIMjtAiAMfjqXLgGqpPSovK5AWPhJ7HWzuYtVlkMp6SYIUTMRxJgD10GasFSZh5ZKLUpUrh5FxQEkgXAqDFo4BxntzrVJdhQkpsaztUaClYAKpgsSWaVIEGG+mqlCk5qUlpxae4NxwINPIx6Rn11R2VFwoVmuugyYI5zb87eI9dHKiXjLOdkwqUadSKPluimymODBFlwJDrMkQFA9NCpeGRuLhUMIp6OZ8xgRxxbYYOZnVtKAp3fDaOlFAiCZM+g7njjUXb70ncurADy8BlMyCJCsSoAIkwATgme2oncFI34m1j2l4tIgzk6leLVGG3hWtBwxXJYk5tIKkBuAwEiZjEa4+128DglTFZiFpExAJYZwOwJPbtqbV+ypmlUO7rVVRrURiORIkxEkg4Jz766Y4qE2Tlk9QS/5Npf+Vo/81/8A9Gs17D/Rlf6Fvx1mq+ovn/Q4s8l4ialXdwhFOiyhgSIYxMqxEMO8/wB+qqLTSrTqKqSEIuILZMSFkz+1kaY3AWoYdVu5LxAAgmA08dtIpa3WCjuVhWJi1cHvxPqPfRNFpQw3ifiLIt332IC00iZwRA9Vg+wkzrPD1gqzU2eCSQpABBxLFsmJwZ+muFoUKRfcNSBdckgC7MDB/H8ddeDVdwwpPZHmLLqWjEGJwCMqPnnHcbo03sN4ZuGW6tDgOSqq0HpUkXC0AQTIGTiNUmp02IUcfl+0YjM4OBqadoaSFUSWVTYA3THyHAHMT/HTGz2RqKbWa1QD5oICk/F+rJBDAcFuDBHroyjYrwwtIK629ISmT5dJQZOZuYEDI5kAgfSdK7msvktUFrAdUnIuGJ7fv/hSpeWOK9VWYglirAdoE8TEznQ38W2lMGk5Sq57Jtme2SYJyR7ZjjUX0i3C2T6flIfMqPJJhFZu54Cg8SP350xt91TqMqKWmAesyMyLrQQDkRAPbVH9LpP8VXy2JksaPcKAACCVQAD3Og1fDxIq0gtWmYuIrfQfdMepJ0t+SV6GbjeVEqoZuKoADaMAkyDJJiBxjtpfc1gKlylySRDFY5weAAvoI7H11m739JmADkADIXrlvdo/ACDo9LbUyn6sLMYLCYweJBIJMDOhDAXYbq1lKxTJU22AhCO3PoSeeRkayqo5b4my1ogFjALAcCYnU3Z7R1BqFiCDb78Ax7j8NGfdplRDMOo54HMnP5a6YpJk2M0qqiS5YD2In8Px0Lc1UaEyQCT7/j+Wp1bxFVALSOwBPLe0cz6aVreOH4Uo1ajeyEc4/wAxrrxk5z4Kr7pVAg59CPy13RZpHYAZ6uGgcT9ccaW2tPF7EYm5gMLmIUnE+un9tSpOxexlPADC7HJYn1ge2uObk6Y0K11LUwqEksAFW4ZN3OeIxrkvUo9TSryLYGQWgGen3yTpzY7lZZlHnAFpYGLShgyOFyMAnv30puXEirUqAsDimXJwQGY5jvP11K3BUqDdXcSHYhECrNhbpJBEBQDBbkz21J3viHlsRbJY2JBy3TME8dm+Q0T9Lk3AXWN0qIMENJXJMCM2/lxqlttrS8lWrIzM0hKQiWkzC5/E9h76qsSLehv7LVKSedcjFQt5mIUkElYByx7GdWqe7hPMAtaLFEYsJxx3A7evyz5JatV2QMlOhTR7vIVrp7m8lRMenqNXX3VxgC3jvbGO3pnOOTqGrkyD3KMMXfJJUxA5AUYt/LQXp0whYCC5MqCD1Yjn4QMTMY4nU56jwbTJMA/U5PuYPPtpHxJqlMP5YGfuyYYD7on1zJ9dUsTNk/YVNxut75hajZSW2fLJOQASqvDAmMH6jnV2lsVWmtNHYsh6mJ+L/aMjEcak+GeIVKdM1ChDMxU3PIsJMAekRAJ9e3OlvtR4hUrHyEEGoL3YGLFnvGckQAec66RLOcwpOv8ATdv6Zfx/76zUD/Qmh/SfmdZrt9P9P4jjzz8HpR4qzMbxBUAMg7E5tAHbPJzqf4z9oggRlUM4UhQVMEkcYBAKzdmZ9tJeDBF25JZck+a9PDSWgHOOe8ad8O+zlNUDtDOKjAFyRGJDSDEH3GuUY4u+jtyyyVdkbY/Zx3DPVrMhecI3fGTOI/DXqG3TKAQ8SQrE94nt2PsIHy0BQzNasAZljFowIB7yRJAjW/0WhTRQxYmS1zSw447R6fx1ssuWzYY8dDdKm/lVvKy4FsM3AOLiTOAI7Hk6c3l9FQMT92Igr3ZSPqP++oe1qlVIpjppsYuuBYtJYqMwO2iV6JJSoVCWrCgMSFuywBcTMnOcwflqeNlcmPruV+Hyi4MSSxCrAJ4HUxjEAx66HtiKKsyIB5hJf1fIxBHv31xtG4USSo+EATwTz8UTyflpOp4oQys62gDMsLAvyBnj21kpM8j09Omq47RIGB2GTA4kx6YOpu5uVlKAqcF49sgtMyDxGgN42AhdqbKCYQWlpXGYAwO2YGlqG+q1VLWG5rQqnuBj1jAVjgaOPkZ6RcVhVqp5hU5DmAQAOLoA9zj/ACBVit7ursbbjiYtGOn0nu356HRNPzChNzlbQxUkCew7wSIgcwJ0KhUb9Yzspa8g01AtCgAckzdjtxqYL0O16dMYqOyhmUdZ+72QXGBcx55OM9tQqFIvXmkrKhDBnIimMwsTAY+/56q77fr5JesLyomkykEq4EjkzmY0Dwun0pejOoHJIywAMrmZUz+OnFwpBqWa3P2f8uyrUqmtUuJAUrYuBxE5ieROmG3kPARnLLAbLCGuuMySvwx+QjXVCo1/wpCZUR0nvEHnE5xHvqftK1GgVUKUcAuAAZmXEsR3MEdibRqplWTEFOmyXWKWUjHSYU4UkH2GRnXO18R/Vu1PAkqFzGGjIj2Oe+kaoZlEyh5Ibk4gE59DP46NVNyqDmzurcjIWY9weqI41LSKkYolVk0xEzMT3M9ycE/jpejv2V6i0SGrXKFFisQYJuzHAxM865qbxFQl2t7yT2Azj1z/AHaW8N8WqjzGo1KaqGVZaneYIJJmYiMYJzqsVROTCbOmaV6VGVXvyBJy2WLY7mTzrvbbp1uroxZUFocxgHsP2ZwcEk9/dbZ1GeoalSoWLy01FXMQuFWJHHInOjUySpBQQp+KOGnMf57aHscdBdpvf1gdosJ6rTzcCMfNok6eqQ7KB8LYABJHTxJn66kVtzdexeWLSLuQBOcfXJYj21UY0qSimWF46lAn0yQewzP10MTBVZpX4TjsOPc+vtGpfim/sspAhqjZic2+vtOfT8dUqfi9NKT3peT2MiGmIETJx27DUrdeWtAEOxqO0kAyDzjGRbMDidUt2Rl6De93bUqQK0gEIm0kG6PuiTN311H3Slndzh3QJzhRBtOJBOZjsY1zvt2xpwxm3IBOQSPXuP3xpRXMSISe0wCPQfw1WOPEh5SwX6LR/a3H/M1vTX8pVP2E/sj+Os1U5/H/AAaMPiE6f8zvP61H/GuvU7Pv/W/drNZqP1dfPQ36exfY81/98v8AgTTPjn+qr/WX/ENZrNT388FvTH/sx935H+46R8Y4/wCJ/wD16zWaF9w/sG/DP50f1W//ABnU37VcvrNZpw+8nIZ3fwp/V/fphP5tP92P8WtazWFbOW/n0+VT+6pqb4V/rFT+qP8AAus1mp7ft/s6vSFfDv8AVW+Y/uXVkfzdP+t+/WazWz2/cFpewhvvho/7rSn2f/nN98x/6dZrNdMft+eUcstnoN397+qP8I0Kj8S/7of4tZrNQWiB9svh2X9ap/edApf6s/zX+463rNdV9q9zg/7jLX/iH+r/ANGl/Dv9WX5/v1ms1z/g7LZP8Y5f+of7jq/Q/nU/+Xf/AAjWazVZdEifi38+f6yf4dTfDviH+ey6zWarH7UTl9zAbnlvr+/Q9h/qw+ut6zV9HP8Ad+BDWazWa6nM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data:image/jpeg;base64,/9j/4AAQSkZJRgABAQAAAQABAAD/2wCEAAkGBhQSERUSExMWFRUWFyAaGBcXGCAfGxwbIhwYGyAbHSEbISYfHiAjIBsaHy8gJCcpLC0sHh4xNTAqNSYrLCkBCQoKDgwOGg8PGiwkHyQsLCwsLCwsLCwsLCwsLCwsLCwsLCwsLCwsLCwsLCwsLCwsLCwsLCwsLCwsLCwsLCwsLP/AABEIAOEA4QMBIgACEQEDEQH/xAAaAAADAAMBAAAAAAAAAAAAAAADBAUAAQIG/8QASRAAAgEDAwIEAwQFCAgEBwAAAQIRAxIhAAQxIkEFE1FhMnGBBkKRoRQjUsHRFTNTcpKxsvAWNGJzgpPS4UNUwvFjdKKjs9Pi/8QAGAEBAQEBAQAAAAAAAAAAAAAAAQIAAwX/xAAqEQACAgICAQMDAwUAAAAAAAAAAREhAjESQVFhcfATMoEDQuEiM5HB8f/aAAwDAQACEQMRAD8ApNXC3Em70uGCBwDn/ONZ5wZizMS5OQ0gR7do9sfjodak08QoaMxM4Jn8tbrbinVNnmQ0Ek/tnv2kgYP1A14p7hztkCk2oqLnpB7EjPJPb3MfkxTOGNpYMBLRwZ7/AOyeI0GtspJxOMEQAOcjsIAj8dLPuGRbQzyRlYOQf8/SNP3Bop7cMzkYWASwnk+ozzODrN7Wyrl+oGOmSJ9iJgER840jRpwWZlKrBVSxEGR1ARkn31Q8I3C2hXBC8qxMweJIPMDvOpYpnW5qrVFRZNNQINuOACQD9ANJr4mjCFZWEWjDDGeeB2P46a8USkpVkPmXwcT1GSeM55Oo+x2zKHDO0kXAzGOwjgA+g1Sh2Yo7N5FosVVMMbSW5kR2UALOOZHB0zR3VTzLuprACtpyZMDEQOf46R3niFqG4L1OGKrElYgyTAuJHMnj21zTpFlqXuVUDqmJglQeJi0CRBMY9NESaQ1HdVmrkA4EkcknIJzwVBGld/sdwgV5a4sYKCQougtAzcFFv10/9m2FI0QCPJUlb2GIVsDiSTxJzM69P4vn9VIgsSpmMeh9RnWaWKknlcHl9h4i7BWUkBnItYc9gfQST+WteF7VFFUCoTUptNghYWQvUSYLYUzPfjW32bBwjEhhSvPYCS0RPuup+5RAWIK3MQrvdgkAliB6mYicADQrLY14t4zRRVVVLXMGKKZZwCMDuEm2SScjWUar7yoalRaii4ClTc4HSQT04zOAe0642WxFNfNDMQSSbgLyxHwgEgxAkKBnGRp+nv67bZCgVblBF0fCciAGkfu9NNAwO48MpOj0q7mIVAqmB2De/UIAjj21N8V8QrK9FKKNSoB4ZyQSRDYtxiBE++jbelTqVAWUksBDubgy8yuOjsPfHpo1Wi1ykNEISXuEAn0VhDWyBP0HJ1UxszsWFDzQn60IXBYXQSeWJ5It9z7CdN0zTW2DBb42Zpz6LmYHrHfGpG3ro7ONuhJVgGvUEt8g1sicSRH56sbbbIjCoyCLOtiZJiBxMQPbS3BkNLuLlRsKoYxTCxEYzzM8z3xobsC8kspGQ4OTyDgc+n01ob64SCeqCxIgnOOcjXO5KsBaZEdv7h76Nm0DWo/lGm5lWIHR0tIwDM4J450Pc0gWplnNMcEXSo/ZABFxPHOee2gNXZgqoCstNykCO3vIicmI0xS3NJaQLsgsMk9MiJMkkHieT66IjQ7Fqz2u71GBVhCogLNicllwYiBBnBPfCtTxR0kUrzDhizA5ObZnlQckd4Hz1X8R8YoeWpp2dSzcBChZ9fee2pNlQiGZVkQxL9YgCcDAEGRn56pOQZN8W8VSiop1atj8/q1ZgJLNnEScm2czzprwOuwplXeciwrAkEAy0D4ie/yHbU8+D1xUZFIZGeBUxUfvMK/AAwMETOq1D7PLSpBKUkB8XZIJI9MzAn0Guj4xByXKSp57f0jfj/8A1rNC/kg//E/tLreog6SMM3YkYknotHUTBEAiY7ScZxpPa1VxBBKqJyfvcZBHHz799BrbErZ/4dV1LVCV+O2YmSbTjgGcaBsNvUZzcIQFRKQAwAyeqY+pHbUJUaSjVIW208kwV5OGAyc8Y/jqeNslNYBANNRAZulY7d+PX27aeqrT+MsoE4E3EjgSBPOBz+OispNou6Qsk457CAJxMa2hYekpZlg3I3VJgiSMH8eddJCVShe6O6RA/rKOoAHuRpTxbxQUzSh1QmQojiIgwM4/edN7LeI9V2JJmAXQSeOBnpkD30G5MBU3SrUCENeQbCv3ZDLBMnPS2Z7HXO72zqom7pAYtOD2aLoBg4/fprxBVAU0wwFI2KY4LEkE8z978RoLjza3mMKYmnD2oxZsm0FmJWJJYlQM6Uw9hGvT6lpWK3SD1sCLYMA25JHOi7mrSCuKp6WMAKcy0C4ZJ/Id9FbwlSwDjoHUFwBPrkwfop054XsKdSoAtMUqakk4mBFzROFx9c8aZWh9RnauQRTooC1sgSAMAkHgj1PGuPEfFadTcUduyP55WViTaIBJbiFJ6Tj01MTxZzbXogoC1y9NxVWkAFT9Ofx0lR/Sq27Ffc1lSmmQlEMkAWmWALEiMwSRPy1KU7B7PR+ObhYZqigmpcAvqMEAd+M689v6dRvLVBaKbE8IsAGT8+/A55Oi7LwykqOyO9R5C/rWaSIWOkADIuwPTHpovi2yJt6UgOCSZJECRbgBRgc6Mf6aLdoobcIv847oas/7VqKMFvSZiO8gCOxd3vkamKhpxTcqAjYUhZ5K5BnMY41Omp1KrJaIMERMmeQc/hpKtQisWdWHmErNWCrMZGBF7TxLG0emmJZMdjO4rojAdz1hKaliuZBYgQkwQskTpSjWby2lFps0dYgsigZImR+Pfto3i+0qbei4F93QSs+rKCAOAbRiO3ppPw7wJKsV69NzbhFqAADuWH3hORk+kY1dQY9B9nNhNVQ2Uk88lm7qQfhFzfnpLabjzCxZiacuiqABIBKgiMRjvnWeLeNmhQao55WbTluSAuexPfOo3hXipamXamCoMKu3jAkgknAx6gAwNCTdhKmCspywJKuiFzzCiZl/oe0dudBr0yrIXYIKiEoVF7E9Q+BVPGOM6R2P2ipgXA2te0iGnOQe7DCwCBB/vp73xgoAlhd2BFqLJume3SufU5g6YacMZnRK8Qr0UprRqNUdmIpqt5Bb7sHvHrxydejG0p1ERQqoIAwBkDJcEz0k49ZHGov2f8MeiQ9U00qMouUC0gmP5xpI7HpEDnnRa1ZxVCzFNVlVSWJu5cWyLPeMc40vwg9Q9Pb2LLEOWIZbgAwjGSogZE9u2lqu48txaoLlywXs7AyZHoeZGkN3tnqVDFV0AAZ6nLWTChQQMsTGQZzxpiv4NTXcCqb2ampZarwVzBBECAQOMY750/kPZAfA95Xd2JXq+AKZLTBYvPAUGRbPETGqLbJqagrUGRK9zGBDT3ImCuNao06dNFUKxRriLcgktJaoVMwSRjJk8HWU8eYrkJLQDzJtBaPutjE+xE4Ohw3JkmlAP9I3f9H/APcT+Gt6D/pBsP2j/Zb+Gs1MobGvtT9pDRpPUrGahlaYUwxJxKjuBMkj00v4CwTbKx7oJSckxhjAIkHOTP46jbbwsVTVd2qO1QgWsARgg4Y5XvgR2jVkeHqQFUBRMDJuxz7Dg5OqaxWMEYy3PQz+i3WrIAuDMeOAcYHE5OfTXabcMxT4COolyABHrwYiI0KnRFMqS0AtwxE5jHeOeYzp5awoP5oIZhAIHV2ICk8gCcR65GpbLFtv4X5zqQtMsoZmqVBwmCAJwO2fc40w20x+qqIXLi9VCysZCYN2RnJ1h3VWQzgBUElW+83MADsPWPTQttZWKsFempa6qCYKyAxJYHAzwI0Q+zSU/Aqq2mlUgmopNimXuViykBsgGIgxae50TZVJyAwE4DMt0Ed4kSCP/q157ceP0qdZKe1oMRULFZuJKA/HJJbPHsInTlDcuEKsgpHIUyp+9gKOG9x30tOAxamS/u1QAvdJGAQPbJnUzfeOU0JUQarKKZBJwpglsYIMQD7/AD1PfxpocsBUQLgKDcSCMkEW8iOTHrqRtaBo0fP3FQs9VAbJm0AHqECQMwO2RzJOjHDti2XPikVGsZpbDN1FJcQQcrGY4I0KmrOyqwYKFNwCxJYHluCSCvb8Z0jS8cZ6/TTYp5AIdhEMRimQfWQMRq7td8oTrCqrZDGenH7WDyO+MjTEbKTkDuvFHuTyHpQoaKjLMAKRECBzA7aW2dLeCr5tesHVaZHkqoFNgCJLA3T26udabcOtQ01S9rSTexyRwO45j89V08MpeQWqVEzhvLJEmOo9RJInJP8ADRpA4mzz3iX2s24rKaK3uVwqjCzMGVGfeQO2s8L3ZaWdKpbOPKg5MqBjtJwOO+mdvvF3hI27UrfhJpgdhxPviCP367oV1owzuS/DKgaFme+erjIjVUlEGRnidzWvVdb8le65H7Q/ZXHA09T2dbylIRWCYJmLh8jI799ec8Z8eh1o+SBDgFyDIDG1QJttLmerjGdLeO/aesKa06V9Op5nlgmLZgmQeCZwSw7MJ1vp5OEHNIa8Q8Gq1a4O5299KmCUVmtluvLHJt44CydVjuWUghoW2IEGEAj4eYgATEnUnZoU6fNrVapUrFQkqRzHBVRn4h+7R6/hgqQrEwbZCkhS2egEGQB6gZ9dU/DBeUBSqKz3qr0hUNwJTAAAUZyQCQWAgYPHOvW/ptKjsFpsf1qkBZILvDKrEdyJIkx31DNaJVyFg28nJOABiMSBmO3J0Sh4aGSqRTZGKgXVThipyyrcYBMcWzA7RqHAtaEatFi97Q6gB7GKkFiQcCINsAKMZke+m9z4ihI29CoEYEYRoqEC4NCwCgHtnnSe8cUgjPTchlkgKf1hABkSMDB49tOCyzzlp2EwGEy93tkkhZjP4aWlsyfQLb7a6lVfLk2Zc2kqrkg/QzkjqwO2tv4gFlalCmgJw5ickLHaRkTjGuPEtwyoyxmVaYh3chQqweIUXQAfi9dJislfdebWbzFpozC9VtRjFxMwb8LwTEdtZXszCUftCijo6uoC0UyOrBFoPNvN3HTOuEquFFcW1FP82EbBUC3nIB54gc50TdUhVWKVSUttlDaGe6COnq+ikHTvhdWntlFyu5SobgOphI+6GwuVBj92qhEttEr/AEzH7dD/AJy61ql/pLU/Z8Q/s0P+rWavjiE5A9xUAJUP0l8suSAcYHY+2jU6dqFabEwJYVQIsB6s5yRPpBI50hTazgqSREgRJkZ7x7AnGmtvvwgZqTBGHSzKcnuVJPy51xdaKtm13Mu96GmitGbTIgZBDGfT92vU+H7tKYZVQBV6S1oknOMcZJOvGMA58p2BElukYEQbSQI5MZI0fxBqym5KgWAOSIPbOZI/2hrNSbqxzxfcNDCm/UTnsYPbPYiQSM64Su6qVcU1pXSWW4yxnJJgtiTnvpWSGFboBCStQdRAOSS2APlPGh1azkopZWuaXKxIEHDASOoE59+3OtHRS2MV92UN1OmwLArTUMLjMmOoxICzk8a5p7aWF4JUWZ/aIMwYMwDniNMbOiKqyaThqbT1sQCAAZgYkTGfSdH2z2R1LdIkQWg8EQIt+ZOt6GE9pQYiMIhIiiYgDqHafiBJ9ABxqxtdgVBcjzVttHmDIBkyAuJzzHA1J8P29SruS94Fqwqpx2JlhwpgDBEkZnVajVwASVKmTPf92ePw0ZMYmhf+TFVj5tsxcVNxUSJtHJAJIwdAapTquNvARQ4OJE/egdjmMDtpwq7ML+WInrOCczHB5jOkd7WKIxRbqiyB6EycTEc9p0SILeURTUF2ZZDGotMd/hyxFzMZAHrjT/h2/pNTCrRZFUCLpGCTg4jlYnTvgFI7mkzbjG5T4jJIK9jwMrImJ9e+pdpVXRybi0MhY2dJMQQCyKxPpwTpaJTmgW6VKqFKbBbcGB9ceWyk+smf4br+IPSULRN7M1rASbQQSZLckn0xGg+NeIMqNatJWU2t5hCBe5IjkAcdzrYeogIUA9EqJK4VZLHuv5/PWQsFQrC1qL0hTQkljUi4t2YFexaZkz9NdbNaj1gFsp01By65YExgAwkjIJzGvP8AinjdXe7laVJkCJJYNJvYYDMBki6SIgHJ9Ne08H2VRwKWGC0blakwWWJKy6t2kHgk+uryXFe5zWc2IistMtUa1air8SqYYADtBZ+8RzHvJ53m0upQCFYqQGIMdXU9ygj/ALDGm6vhb01PmhrmBQX2G/EC2ztOIOYjXK7UUkYM0t94GOljcGVZBNvTMempUFq9CabOktpCgHIPaQzEnIEwfTgY9Nd7KqFa1A2IY4nBwbD26ewMZ0mRSA8xqkoAZJJAMYOG4YGRifrrVrOHtUDzBdLrDnMW9UBY5k9/lmmp2CZzW3dRty9Q+YbOAXBSLrVWRkCBcZyJAHEaJt1FSoKy0xTqI9pNTBdRm1WU9zB6sj01x4caZRKdJM3AwMpEYlxgm7MHWk3i0WFNgWuY/EDKzksA2IAPxH1jS/QEIfZnwJqjX1qhgK1QipmGBBAum4xMADMwdXKKstIsSZPJ7MecSZABxPBjHGuvCN/t23TiuUtK5DEQijPmYwpn6D6HWqNUVKis6rUpUyLFQ3LAGC0YjOIxEHRllIJQJ1gisfNWmWi0vTaAFz0q7QZMAkr7xp7a02gt8bO/xNghnnseeIxMD10ruijMzhVhWm2BiM/57xrrbb5KdIhvMNQG5bZItEnqwQI4z3/ImSoaDfprejfiv8dZry3+m1L+iP8Abp/9Ws1X034NzxLm0oqaxNUOcHywMSOJkQT3z8uddunwLSUFb4dmb4QMDAkSTjT/AIglOipsYXzmPvcdRxiJjXG0pKqFQhhsHsCT++fpqJCAH6GAjdVwmGtPBkG3p5mZk+mlATVF65AYKWPwk/jH01Uo04JSsB5Si4RngER8s6a2oSQ6NgdJwWGB3kcdsaOUFLEU/QnYkWhZEgkC0CMRHJkT7D6aNU24W6o4ImxGA4LEGYIMgAekeuTo1Td5ZIUECQR6SDj0MTyO2soVxUr0y5WmsHJWCGxExMCCYMRk86JZoF6lJ3EBrduJBDFgSB3QrBAGOQZEg4Oh0NmWBZFVF5tunp/akx68D20/u9g9KoLpJIAF0EmCJF2BnBAjSvie5pGDVp5pXEAIbpOOIJkDAEDntoT6H1OUKOwDGVXqaJWW4DEYu4/Ia1vtlVRaZXy6gIk3NawwYPBEYA7ZjWqXiZZAbCCcgFGAC+rFgOPx0PxXxVWYEuqEHC4AmQO8QDPJ99VDbFwkcncMWtBBbqEKxPwmPmDP1/OBjZ5RWf4gGASeSJJPSRaJaRgzGRppPLENKymBUctIYgd/2ZHxZ4jOh+GqFpi1gcFZuOWwR8MBunEH206Nswb+yqoWpZiSIPXMiBGAoA5OTqru6d1NKyfG0hpMk28GTkwJFx5xOpnhO3pWhvJVSWJ8wm5yO03HHsvaRpqvuUVLWdhUAYmkqySpxdIE3HHc9xqWvAdyTP09ahLCZNUKpJyRBnI7Ey08wRqfXpGo25NQl2qA0Vtm1EIiSuCpkHMEkex1YrV/M/mUen0hSapMAkG4tBkCAD85GibfZqVlKikECScY7kg/kYGrT4oGpE/CfsStF0rLSa4JYOSvpPGGE86qsS69SravZgOYmfT89WNqWqFVQqiJEmSajSOBIgTwSST6RpXc+EsGcJEkzc3YTmY7yeYH01OWTydhikqSBLuKdJFspJIaQIkKSZgRHoD6zqd4pvKr0lqNFOcu8jGHAyc5+EgRj01Zo7tHe2D5gkgsRBxGRGdSftFsI29ao1cUiXVVBHxNNxsAkg5gfX2hW4Zm0rIbbMQquJpq1zQsKSZbggACSTgg476ZqeEs70/NDWv1CmACW5KnkyIgxHprjceG1JpKQzCokgsRmePig/Q+2uaa+YXALXpSJ5yD91yQZMYI/f2psPYJUVFLRVKKZEkdQC45ABHpziMaD/K4qCo1OxsA3t1HGJMkYHGNM0KEEfzZBb7wJmD8bj3yRqnvK6Mt9aBTC/q0pjLH7qKOAZEn25jRKNoW+z+xWm3XRuZkJLDCNy0tEM5mB2EATolHxVf1iqk1WPVUKgISR8PTzaoCx+BxoFLxBkpOKirSaoZynSJPIjlicY76ylQsRKB4HxVOHIi5pke64/2sahtvZaSQOvWSpMKaY4hDKiMkZ9eT9dc+HeF+UzMwIJwQYlQSY7xMk4nXABAN7MTIIsIFsD4V7H30N61vVUDuJHOXBYgEzy38M66pUQ2Vv5F/+FW/sDWa8v8Ay/S/oautaqGTy+QXt1TVLUVQxPxvyc5z6n/a9404NzKWDpJgK4Efj6j+7S5o8BgZi7tnnILcA5zGtb7xFEomqGaVUyCOmcEdXuMH/vrjEqGdJhh9zs3Rh+u85RlgKa4U5MnvHHwzx76aap5VAM1SlS6iohbltBPAHExH/FpJqd9pDTeksJi5sewmcnGu9q7HLKnlZU5jgyLcRoeNCmPLRR0esKaNMSRMkxA54jnPbUfa7Za1QvUqhUpkkLHJiIBnJAEWiO57auf6SCwoR0TbDgAlcG4D4gMxn09NA3NKmpMAm0HI5DSTIJJgARJET66jFtOCoka2u6L04YyoYlcQUIOILS3EjMj5aQ3itUfz3JvKxbbawtJnJwwMCCMeuhUPESYCsLyIAC9No7qZzIx8zom43TNTZnLMKQEqTwCYKtIAJggkCePpqmrJo4o7w1KRp2MAuCzypJxMG0EgSQCOSMalt4VtxVSnRogEtfUIi5kBNob2kY4+GZ1YobsVmSk7qRPSzkQACIUd/T299c7l/wBDBp1Qb+YBkkZAAwTI5wYOrTasIToX8QUIlRxaGVVtDRaoY8tkNPJJxgaUo16iDyyaMGWHlA8E/ECeJ9udZTcsZNFyMkmoACwP3VME4iTI9NONXZbSKTrdkTZx3yrSQfb0Gs50K2E2+wg2DpibHMgBYHYlgWwQGwNKLtUq1CHDm4C6MU5AI6i2DPoNGfcdRK0lkqJl2MN68YXnGfhOg1BVWp5qsWpwvQrAL5ikllNmbeBk5F2tLNA+fDACUZbKPAHMweIBmPpGe2popmoxk3QbT91b4uACtgHEnPb6ao1PEnZ6dWpAqD4gOO3AUTEa1u/D6tKr5TlQqMSPvSxIAxEmRn8dCTM30XPs/s2CB2C+YWiZBAHVEH8CYkciTzo9b9SXcTVgQLSep+SJOLRjM6V226V6QQoC4EHNsMIBwBhe8T+Gpb+JPUc01llSSWJtWTGOJJ9AB9dYji9lyluaHQz1bGg9Cgk/iBEe+NA8Y8G29RUr06qGzqIqYYmOerAOeIGpG3om7KsuOJ5PuZ9DxJA7aleJVQQqvRNZVkLSZl+LPUxMMQpAMcnvpSsGu5FfHd/51agquWh+kITJECcHpsEiT66rbXZBWCyIugqvrHEz6ZjS3hnhlrJabKhcuxgAwB0oeAmTfbMH5HTGzpraxZhIfBB9eSYPz49tbN0VirB0KKzUDqVYMAheeAGDe8cGPXW9nuALEw0SbiuT7jnAyccnVDd+HVHpsFtqEdRtOYIxg9o98wdJ7WtuKXSrDAlrkGDAOOCMaiZRTR3VoT1yD2ALEQATEz3kz+Ma72gYhpDsSsFxMSczPz/Aa3s6DOTUqQxALAKTgj7xwJ/7+2nqlYwfjIAJ/VgRHcE3Cf7tMGmCBV3ZRHdaLVvuq1M3Q2ZtXkmeT25xom32G4DM7USLckqeGYEektGJaI51bqEYsZVz0iCOZzidJb6pW3FVqKVPKSJcCfMt9ntCXdivVA7zB1SIZJ85v6ZPxGs1z/IdH+mr/wBptb1oG/B0ta2ZVWAMAzA459/y0cbgA3OVRFXk8QP3R35Op20SqQyVCFUklS7M7Ni7kmJP5aNv9wakU0otWtcwAOMKwuI4yPy1UBJVpeIpDNhpAgfdj8RmM40DebhFBKhQG4yIHBI+ftOlF3Ba0tcrKexwJBAyYiP2TotCllAtUyBJUQ0zADExM/540cYsZmhqjuGJBiczJI4Cxg+ntzpkUS9Mn9ZTukWcmSDERIzzk/PWt7QWqFJUM+QFznMdu4E9vXVDbeKtQQqQnWYMTeqgDoBER85x6Z1zpl5NpUQNn4StlQ17qapSC0ipMuxJuIA+EAiOZOPnrVLw80dtUQvVd3KP5lQCYQFiAVHGATM/PVDcbjzHYMxd1GMRaT9yfvR9ffS9OgQRTOFCgBmNxYsbY7QoHI4OqbbJWKB/ZzwwBnrVAjVvKBZlpCXEg9zxgHkEgH5aY8V2dSvVpuqEzTa7LSq3CAtpmDn39tc+H0pAIDFYIZJ6FtJABkQZABj6aZ3u6FMgFnUOQAueqY7DM+5x39hnlLkVgR974C7jy/PrIFbqKhoIwLbmZo/dzong/hlCipRaZdzN9WZcKcgBiPSDjVBoWz7xc5QMqnpX7wAPfg84nvoe73QUOzlaYuBCwuYPcjiQD1E+mnlk1AcFMoENopNt9aEkyvwwfiAJE++IxiY53vt/TRFXzLgRKiIzIAOAAPT+Pdmi9iAqR5lpzbJypGMzHtpNNs7KDPURGZIPVBYhu3sMY50O3YpRoe2uzcoKjJagVpqGSC0yPnmSTGu/G/tMDUA21QXGmgdlMuHhsEkwBaATEEg88SjtNre5Y+ZVhQoRy4AMT0qOkAj20tvy7VEQU1sJDV7kUQpIFvmKT2EcdgMaVTgGptjnidO1V8uoVb4lqQCbjwXkXQZE98HOgbEtRL1WQ13ttDoSXYzPTdaBJjGYx6aq+J+YSiFRCy6yQeMBI7g88YjtqNtN6zGo9SkUuDBCMtkQDCzAjgzme2lEjHiHilRUN2zqK/7BKD3ukMVxnJOSOBpfZUXQeYbS9UEZ4RBHSg/4pLHLH6AUF2tzBTTCgFQQ4EjBIJ5nJH4aP4vRp9KqXmCpBbErFwAJn8NZZVA8bEl8NSi61KjdTtcFODMfF1DCgQI1rceLqkuy0wHMMy4S7gAT1GOwiDPfWlIdiad8opGRMTghen5jB7nWvD/0csy1GViOsFZ6CtwhgJAHIzGY0b2Ohmnt6hpirTqQhbL4BniDMYU5gegxoW93aUwVaovSQGYkAknOYznGI0jX3tRQbYKN90hSWPaAbhn1Bke2heSR8BUG8kyilSZOSB94cDMn0MYOPk0s9B4WwWl+somorEM7EhZYfDb6CcQfx1YpIWU/q+mos2fdA94MmDnSieKQbajKqkXsYIEe8xjvB0A+ImC96hZwLukycQZws8jW2Q0TvEqCK8XKAFHJYGZPSLSMd+DONZs9oKauEUqvYLHByWxgscxzx76f8a8eC0hUeiXNIlpgMO+YXDTzgGBqd4rQqPSesxKKguWipKgkfCCFExMT1EHvqkaRj+Uk/pH/ALJ/jrNQv0jcf+Zp/wDIp/x1mtC8ml+CpuNqjVVYT/VEwsREczx66VprdUamGNNCxY2vGcgtGe/fmfzO+zLuyVavwt8KTgfRgD3z78aJtdkKd1qsR2aJGPxOcmT66Oi4FtxZ5Y8qmXuYIDAlmPJLfIGY9NPbUGkSyji4PaOssItgdogD8daetJDjHCwTMTAEmcAmPTTu7FMhLDc7LkAxB7TBB57TnQ3QqmTKkMwYiOQQpzJyYEwWxz6nXWzFGpVCOr0i5ILuwJI5BTJsJA5x89bW1AjElmJaVE5iTy2QMHg6KdtcpK2qSJg1EGPijP4EiRqdCwu33u2RGNZ6tsEBaaFsKMrKcRHfPvqDT+0tKpuafkmyibkJqSKsHA6ThR6HPHbRyC7BFBcCmVieAclhaZJJj6AfXey8Oo1i4rKa70VVypcjqI+8pHsImcrqlEWTlMyma2e/qKrC6QhtZ5F1Sp3Y/dVCOCDk6Lsld2fFhJDku/AELgCQARJ6T9OdNblioqEt5gqMKjTjIKqF5yMDOIng6R/T7KbLWV715KqTEngGMyM4AGRp6oZ8jXiHia02Cjq80dDMCACIPSfUk/DGs2W6p1TclzFWsqByuGESMTHtqftNwKsYZkF6TgE4BmDn0PAB99O+eqo72F8n4TwwMT0leDn2OhqBR1t3QPc4JcNd6CBIW3m43R0fx1y9QNUU02LIQ1RpQoVFwNhBMYzMQDpDxGqlYKlRZaq2EY3kKApM2gqMgEkzAwMnVPb7OxQFkoxZHVSVNNSPiyJC98e+mIQD29oQBzev3iBiMT7aleFUWjNTzHJN7DhmE4I5PUIiBnTTUKdQshTCoBehKi4QJIGbYPJnkZ51rw/eU9srFTBpgJYI4JJtU9hGZA0IzCV6YEVHLScMLYKnm0c2/Odc7Sml4ZluZTgHEsfhJC5MDuPX5663O/8ANJpU3ySHa+ZiCCoMC/kmF476qeD7R3FoRWS3PY5AFvUexGtoG/Jh8PO4LlmDBAFXy8GT6kGcGRnRd94a7FSVYERMAC/1IPIMjMaDuNy1Jg9OqA7gTTQk2x+16yMQIMxnSZou3wsyEgXlzA4M3Fpu9QBP01MQClydDxZqJKOiqsSL5W3NpPGVB9jpTf7ikUZbi6kkC48GbuVwy5LdR9PbR38ONXrUvVUDqdzCzI6VB7ep/wDYLbDwt3UAluksWY/dEyAP7/79KaEC/SjqxYgkWRkXXYwvMvwO0GdWtp4ZTRxZTuqTPSJkwZP+yT3iPveuomx+0G4p1KtPyAFDhUqRCqpHx4Mtm4cD5iNV6e5ZSIk2ktAXOVPM9yY9AM6pgMVN6m3pvUPSQDMAFe0huAT7ZOp4JIFWsiZAZCCWhY+K3HxDjBPvou7rUpUVQhLuCGMRcCDn5SI9x7a89479o02tVVAO4MmoQg7yDBEmZOnFN0iMmlbPRUdgtxqLMkABhMYMlQOAT6+mmP5I2rBoJfp66jMfMnIMAwAM8CBrw2w+0283L1XoUaSJdBWq1rqpWQuD+76ap7P7LWoq1K9YkKsoxENDFiGxm4mJ5+fYyXFw2OP9SnE9D+g7P+lT+yf46zUb9CX/AMttfwp/9OtanihsJQ3otUsXvYSARILKezHtPJgDT+38QR6VSZBJ6B3JEyBGCOB6aVXxBD5gvCVIgkglY/ZEdwfn8tL0pBWWYeWJCSVjIJIVYnGZaSO0azRZuruAhyyBbrvLfMgRIk54HHvrfhVO81qkBPLChIWWJjA9gOZ7Y40Ld7YVHEywte3MNmO5M8kiT66Z2zM6qUC03+Jypi4IpumOSIAjjVA0M+Hbgsy207asBSGWe0sZ+9IkGe8euiVvCacCpUmy7Kn1mByPhPMdu50Knv3pX1EQFs+WrH4jnBJk9l9Odef8a2u43e6Za7ldsgTFKYJdFeR3MKxXnkaMFJs3GgPj/wBsF2m4fbbZVeIDuxBIa5sKvcjp4P0099lKVWnRqVGfza9ealasOwEgXExhbvh7duNLbD7OUqb+b1VGW0t5jBmu4LdWOI747DVLb/aQfo1RaSMnV/OOem1Tm2Mxd24x8tdWk8Yx/Jzhp8sv8CjeImpVdLyigSrImDiIDHpWSQTM4nB03RqA0lRmqOUYAuOq5TzJItBwMDGNcNul/R1IQ5yIEDtCm6YBPVmSM61tqgpqxVISQHcqQzGSFjPHJnHfUxR09R7eUUqMqhytNcEpFwAErjIHYHRXelARqWWUqKikm3st1JiLpJk2sJjU5tmGBJTJgSWhTxGB8Rnifpp/abkMacowhc3lR3PNsmSOB21Lodha/ghuFY3WKf1ZWWSQIExFqkn4T7aFUpVGJqLbaRbJGZHNwn1+WNMbj7QGgVQNTmomEZoD5MggnJ+WeNI7vb113dU0wyLQQeWTBptIUlv2iVLR6YOdESgThmbjcyXRC4Ug4EE2yJF0TF3ue2uqNi0C4HfIIWCAMgMeQcYwZGuDtVRQrX+a69RgyQMknBEycKByTA0rvdwA6qxZBcIDMACZCgxB9Yn10qx0N01SCy3AWk2XAkH0BHEYH/tOmKXjIo0RUr1KqGoTIp07gSc4gEYAAnQdwCpa1VpgqQGuktnIIPfHaOdA2u5qEKrBSl5BgkDAE5wRJ4JJ4OimMMLsvEaTB7dtVS0wG3EyfXpOVjiDoy16VZzTrUwywQOwU9gwwsH4ckRiNdFIexGVmklJywKxkE888/PSFTwY3gMGF0S1zG8gz1KcDMkkAT6nWoIY/wCGVfJqeSFZVVZtBIAaPuiTI5OPUnudLbrxFpYzFwi4m0McQIzxBn6ax6pQswKkkKpEEA4zliLhjHHyzOi7RKbFg3TdF0woAkdKgYEk+kjWSUyZm/Bt1UyrI5DEj9WTNvPYSflqN4n9qKlEV3p03rrPxocI+IUjmAP2e/MHXpfEfGE2tB3R1p3MBT8wwO0kHljBJgc94GoH6VdTDKzEEDIxdHc4wDz6d9VjjFwc25qTzPh2w3lfbgV6l1PzA4TioGiJUiIHVJHfVv7K/ZH9Frkli7xINvQSckNn4j2zzp/b7kSLQGcYY9iSIhRzMevbnTeylQyMAWVumeRdE9XtjI+WNOeeTUaDHBIaXwq2p5lRCgPdwAvoASOWxxoXiFSqzW+YyqqGSoE2l8iTkYX8zp/x3xRmNPpODmIgQODdgT6+2pnjFECGSnhvjcGTMQVIwF7d9cos6TVg/wBKo/0Q/BdZqL+ir/TVPxGs10hBzyLu+poyKjLjLHy/vQTwAflM/v0I7m807KZADfrKgMkjsgHAPaScemoS1apVWQrTVmx5rdZgPcoGI4GCBwcaZ2FWvS8woVDFSAILgt64jEziJwBrcTPKy3vtpkRFM1LgqFjeTji34iImJHAPA0TxbbeU9RaamSqqpPCIZZs/MEZkDSlDxCoPLqvRIdYhbociMlFZTzPsM5I7m+1bMtB9w4sLNAwHghViO0gyPaTrmk5SKeS2QPEfEVep+rqVQ6lrrAQBgAKezE/F9BpmltKhNqimoepDPUJhlgKsCQZ6RnjEaQ8KQ1QSpKqD8bYWSo+8TN0dUcgac/k8GpF/mWU46DdLC20FYk3SczrtqiPUa2/gHl1Koq03PmKS9eqRJJDKElewHp+1piiRaCqyFHBj4gRaE7ekT30eq9RaT0ixCwAbgDAHISJi0+vvjGi7hN2u2DVrqgZgVBtHl90PC8Y94XUS2rGkArbOpTZXdGBqZJZhAngAKZ9exzOheMXsLKbUpuGWGGXgjnB4XvgnGj+OeKmpaFvMBWCQcKcEdQgZU/lnQ9p+ix51TzXps0KVAIECcwZKxJujPrrXspOrFN1uUpjylVjVrKQGUSFGc4mJMnto+w+zJqWxVtIa+1pAMgzMDJzEdue2tU/tPSqUk/X0wEYwshXAEqBaguGCDmO+mLC4UAsJ6hAHwz68ScD1I4jWbaMlJni3gTpuVd6iJRpqAi5g9QLCWEA5HMk51x4mqtuHPnN5DItMIWswJk85BweJgaf3XjlPyxSqFmqXKodesQeJVcYMewwZHOi7HxlDt6lE0KdUqmXssBc4J4K/ECSQToUxZEsl+FboRcoEAA01CkGQGHUxwARmO0d+NH3+6qVlD0LL46kN3aMqYwRzBHfjXO327E3kWqjDqlZknJJJm0Y/LS20aoouMY+G5rZBEZ5gyZ94GRoam0dJCfp1dqiionlsRAyDg8y3En0MwAONcJu7nhFNQIYEAkSY9BEjnnHpp7w3dK1LzHYMuORIzgcKCTHc67TxCmpFosQAtapt5MAARHaT6/no/BtaMWjVK4CWkwxfgRBBY/tHA9T6a625YsociuoPIlSMQQDIzOIPPbRd74gXoMyJ5cQLSvA+ESCAQswe+NQ6VfcNcop8wQ9sKB97BJY49ABpV7NMDm7av5hUtdSqvKSAqBQoklpkERHJOeM4UfekU3plEKlxbM3jjtEBeR6fjodar+pc7hglMPc0i5CBGCMQxiJ9TGkvGIapTYXEFSyU6YKwJBDuBkkmIU9yTqsVdkvRPqGnXrJuN2zsafSlNWDwwIOTlVHGFn3I1Q8T8E27PLzZcSpBaDPEgAA4ERkRqj4R4HVW0EqoDliAJYzDH2y3fJjuedX9vs1Ym8ElOmLoX0GCIkiMd9U84dHNYoiy1OqEoC0qQwMKwyoMuwxHbJ7E++j7zdNRpF2YGo4BRmwoJxdTXuxuJQf8RnA0sPDa5Yl0CpgojoqrdPVUqLJvZRETgnOOzW82jB0qu98E4zPzCjGufuW7oX8O2lZTfUM08gnPMYuDOWGc9gfw0x4tRZTRQm1/LBCibSDnIiCZnHy0wlSq4crT8xApXAtJUkSp9c+ml/F6yVKePMRlEAMsfenkEZzx6DSrchoXtf0P4NrNI+U37R/sjWaqEPIGK95pVGgF/wBkghchCFHGLo9OeY1WfapRJgHzFqg3dxbBAE4I6oxj1nStC5RDSqzKCeRMACOBMGPnou93CkQ7KgJIckgDEyWOYgAnHProct0Kjs58e+0oNOrTpG146zEFQeIuxPtIAnUba+G1G2dCmXayLrYaQ5ck3EkySJyO51m7CsrGjcaZq2o6qMmCDEg8zhiBge+iLSp0sIzFxTYLdJHAGT90khRgZxq1jChENy5Y5sRAUBlAWFCK1xBLWicQDIPb0zppq3NrdcG+Hh1eVVD3EfUcD30ptqqtUp0jJ6F6RgNAxcQCLhN2O8E+mq222F1QtcVtBBAyTxbLesQfee2h1bK3SI/jniHlqiW54NgmSZIuPAMDgeq+ukNzTqV22VSpWqqRIakTg2rMqDyWUkGMCcHXqfFdsishRgGR5QkjBzJEg4MkHU7bb19zFRL2YAFlVepRNgGcCIkznWxyqQyXTGq2xgTcpuS90OfRfi9sfM88amJtXKssGnTBiRIaoY+AAiYg5Iz6wNFaiweVVFPBmZtEiQymJ6ie3z9Ol8R6R5o8yqCTIGAtuLpJIUQcEkzoSYht/wCHhmgIwuIkEAZtJ5SAA0DPr20FNo6sPNJS3FqG5DyBcxktzMCBnWq97V1YVFFBaPxEzc+ScAhgBEDHcaLutjUpKtNkFNGUFrZMSbhwDIgyT66yE1Q2NQy3x1JtZAqgEAg34C5549tPVNzY6V3NlNVIMriJ6lcx2GPX31z9mKxRzUYmbCfWREyueTIGeSJ99ar1A1W+7BwVJhlPTBz0/XOe2omyjob9UPllFtHwhhcWUkO+WmAcR6QBom03IRIuAJUKL4yMQcDnB4/LUzeVgjBlUMyn42bCic49QPTkaY2m4dWL3C5p4IkkiLQJ/ZUsSSfbQ14FQH3m6BKlPLNogoZIPYEBTPvzoCeZWF9UIhDEC1CZVWgTLEi4ZEf+69TePeVpdR7XZC3YE4ETmYM41m5FNTdVuBBgsCWWDIk4lVnPVnHfSkZwPeH0zTBC3hgxYXWmeZJOYAkYMYA9xqL4v4g1WnUKXF2kIVUGWHTPSIUAkf5Oso+LoqApUCI5lyRDOwxHYQI9DwPfWhXaorVCVKjpRJA4AIYz6mAMcAkarHFpyycsk9CzbOvuWSilibfbkMqgs6M8gXM03M8yACYBGBo7+EVqZvqMb/8AxFYkWKRaD0kj4hOD2J7aJVql1kiC1NabWnJKnDD0BjM3E+g16Xb+M9BSsR5UWh7iX/CDjvk/LVPJnNYxZ1Q3YtWJkgFCPQCPy/zGh1N0w6oLTmRJJbsCB8PB7fj2EKlYMXYKKKqGWpcLWECCAIEc+pz+CO3+0FOvXASsi00MkWQWJlQGY5jviO0mJ1CU6LnyUKW5a6x6jXAYuODPLxEQOIBkaffaLSqea73AgAqB0iThiIkT6yMc61tzSLtJJFiRFxAALQeO8nPGkd39pKFVvKvJLuUBiULCImD2xPY6LZIv4hSrbjIdvLGPLpmFYYN0gSZHABg5ydcVNleS1pAWQxXOcC6BwBzieDqxUGQskSMN3P8An00maSuypRMWMOpzIAyMGbQYBgjOY9taRiCDK/tD89b16z+Rqf8ATU/+cus11I5ryeD2VSvVyyeSpluerMlRkYgYLd54HGqJ2dE06fnPPmEu9+RhjTAPzYsc8653G4tqOKhJaRDTJA5OI7gwPSdE2e2aCGHlhhbLBWKGembmCnkkwce+jJlJB6bfpHwKyxJiVCAgqAB6Sq5gaxAtSnFMK9QXXNMB2zjMlYCyM56fXWKEpg0/OFRiCH8pWJIA+HMKqyZLFv3aDVpnbFiik1C6sL6gYqSFmckSLYIBOCNQtl0qCbQTm25iBFoCiQIOSQxjE+v107s67q4b+cmSIEC4AAETwAO09tTqVHzGdwCKrFz0js3v6A+vbW9juvKcecS4uAJiJ+UW44GNVsNHpt94H8T9LME7ZuaMzPaT7DUPwvfeXThSEdckqwJnH6sgZBJJ5GdNeKeKL5ZenUc07oPqFM46RzJHP4685ua8IykwKZu7SZJLwTwZAgzHOpwTezOEc/pdZ6klAiU1YGo5Aao05IQwAJkY/frGY0lWhTc0yVCEcsVjJOYJ7yZwdNbdAxAtZe0nAYHN09+0GDJHpnR/0Agk3FsQs+gHBiR7z8tdaRFsWo0GJtytPp6lkMCIkZkmeefQdtO+I10NiBKrQkVC9SBZIhfckaY2e8SsxbzUYhFRKaiAatk3DHUBOSZx20P+S6lnm9JS24ljBB7Rj0mAJx76hvyUgG9uqyElVKWzwFnFqxnGFzo/iDpU6SCq0wJLnpBX72CJHeSdH/SWuhEAtADAARAknkk5Me+pNGXepTZzDUrldVawC5QRceTBiFPf5aFop0ZWqVKiwPJDM806j3M1sYysSSJzccY7TrKW5K1vMpqC8QCQOlQG5zALH0z+emKe3JIZSekBCtVZVwJuIGIMt69saFWLAwqhFaWk5PHcnPOO+IydUodA3UhaNU1CCLbpW5gY6hHf0/2cgmedFqbiae4eZWKZUWgSwdcE5JJzg/QaW2mxphJMusXZYxcQcwMQD/dqlUW+mGxDfCDPYGMDPbQ6MB2HhSVXCWkliwWoQB1ZtUTkDnt6eupX6MiBSyVLqR8olpANQEpcFOBOIAxnvqhutw7MGki0XCCASQDBHqAYj3UcjnN74j51S6qiqXVWu5h1AF5IiWIImBAxqk6Je6NeALZVFOCWfLqyhjbPYkQMntiNP+J0UJmh983QwuUwIMjtAiAMfjqXLgGqpPSovK5AWPhJ7HWzuYtVlkMp6SYIUTMRxJgD10GasFSZh5ZKLUpUrh5FxQEkgXAqDFo4BxntzrVJdhQkpsaztUaClYAKpgsSWaVIEGG+mqlCk5qUlpxae4NxwINPIx6Rn11R2VFwoVmuugyYI5zb87eI9dHKiXjLOdkwqUadSKPluimymODBFlwJDrMkQFA9NCpeGRuLhUMIp6OZ8xgRxxbYYOZnVtKAp3fDaOlFAiCZM+g7njjUXb70ncurADy8BlMyCJCsSoAIkwATgme2oncFI34m1j2l4tIgzk6leLVGG3hWtBwxXJYk5tIKkBuAwEiZjEa4+128DglTFZiFpExAJYZwOwJPbtqbV+ypmlUO7rVVRrURiORIkxEkg4Jz766Y4qE2Tlk9QS/5Npf+Vo/81/8A9Gs17D/Rlf6Fvx1mq+ovn/Q4s8l4ialXdwhFOiyhgSIYxMqxEMO8/wB+qqLTSrTqKqSEIuILZMSFkz+1kaY3AWoYdVu5LxAAgmA08dtIpa3WCjuVhWJi1cHvxPqPfRNFpQw3ifiLIt332IC00iZwRA9Vg+wkzrPD1gqzU2eCSQpABBxLFsmJwZ+muFoUKRfcNSBdckgC7MDB/H8ddeDVdwwpPZHmLLqWjEGJwCMqPnnHcbo03sN4ZuGW6tDgOSqq0HpUkXC0AQTIGTiNUmp02IUcfl+0YjM4OBqadoaSFUSWVTYA3THyHAHMT/HTGz2RqKbWa1QD5oICk/F+rJBDAcFuDBHroyjYrwwtIK629ISmT5dJQZOZuYEDI5kAgfSdK7msvktUFrAdUnIuGJ7fv/hSpeWOK9VWYglirAdoE8TEznQ38W2lMGk5Sq57Jtme2SYJyR7ZjjUX0i3C2T6flIfMqPJJhFZu54Cg8SP350xt91TqMqKWmAesyMyLrQQDkRAPbVH9LpP8VXy2JksaPcKAACCVQAD3Og1fDxIq0gtWmYuIrfQfdMepJ0t+SV6GbjeVEqoZuKoADaMAkyDJJiBxjtpfc1gKlylySRDFY5weAAvoI7H11m739JmADkADIXrlvdo/ACDo9LbUyn6sLMYLCYweJBIJMDOhDAXYbq1lKxTJU22AhCO3PoSeeRkayqo5b4my1ogFjALAcCYnU3Z7R1BqFiCDb78Ax7j8NGfdplRDMOo54HMnP5a6YpJk2M0qqiS5YD2In8Px0Lc1UaEyQCT7/j+Wp1bxFVALSOwBPLe0cz6aVreOH4Uo1ajeyEc4/wAxrrxk5z4Kr7pVAg59CPy13RZpHYAZ6uGgcT9ccaW2tPF7EYm5gMLmIUnE+un9tSpOxexlPADC7HJYn1ge2uObk6Y0K11LUwqEksAFW4ZN3OeIxrkvUo9TSryLYGQWgGen3yTpzY7lZZlHnAFpYGLShgyOFyMAnv30puXEirUqAsDimXJwQGY5jvP11K3BUqDdXcSHYhECrNhbpJBEBQDBbkz21J3viHlsRbJY2JBy3TME8dm+Q0T9Lk3AXWN0qIMENJXJMCM2/lxqlttrS8lWrIzM0hKQiWkzC5/E9h76qsSLehv7LVKSedcjFQt5mIUkElYByx7GdWqe7hPMAtaLFEYsJxx3A7evyz5JatV2QMlOhTR7vIVrp7m8lRMenqNXX3VxgC3jvbGO3pnOOTqGrkyD3KMMXfJJUxA5AUYt/LQXp0whYCC5MqCD1Yjn4QMTMY4nU56jwbTJMA/U5PuYPPtpHxJqlMP5YGfuyYYD7on1zJ9dUsTNk/YVNxut75hajZSW2fLJOQASqvDAmMH6jnV2lsVWmtNHYsh6mJ+L/aMjEcak+GeIVKdM1ChDMxU3PIsJMAekRAJ9e3OlvtR4hUrHyEEGoL3YGLFnvGckQAec66RLOcwpOv8ATdv6Zfx/76zUD/Qmh/SfmdZrt9P9P4jjzz8HpR4qzMbxBUAMg7E5tAHbPJzqf4z9oggRlUM4UhQVMEkcYBAKzdmZ9tJeDBF25JZck+a9PDSWgHOOe8ad8O+zlNUDtDOKjAFyRGJDSDEH3GuUY4u+jtyyyVdkbY/Zx3DPVrMhecI3fGTOI/DXqG3TKAQ8SQrE94nt2PsIHy0BQzNasAZljFowIB7yRJAjW/0WhTRQxYmS1zSw447R6fx1ssuWzYY8dDdKm/lVvKy4FsM3AOLiTOAI7Hk6c3l9FQMT92Igr3ZSPqP++oe1qlVIpjppsYuuBYtJYqMwO2iV6JJSoVCWrCgMSFuywBcTMnOcwflqeNlcmPruV+Hyi4MSSxCrAJ4HUxjEAx66HtiKKsyIB5hJf1fIxBHv31xtG4USSo+EATwTz8UTyflpOp4oQys62gDMsLAvyBnj21kpM8j09Omq47RIGB2GTA4kx6YOpu5uVlKAqcF49sgtMyDxGgN42AhdqbKCYQWlpXGYAwO2YGlqG+q1VLWG5rQqnuBj1jAVjgaOPkZ6RcVhVqp5hU5DmAQAOLoA9zj/ACBVit7ursbbjiYtGOn0nu356HRNPzChNzlbQxUkCew7wSIgcwJ0KhUb9Yzspa8g01AtCgAckzdjtxqYL0O16dMYqOyhmUdZ+72QXGBcx55OM9tQqFIvXmkrKhDBnIimMwsTAY+/56q77fr5JesLyomkykEq4EjkzmY0Dwun0pejOoHJIywAMrmZUz+OnFwpBqWa3P2f8uyrUqmtUuJAUrYuBxE5ieROmG3kPARnLLAbLCGuuMySvwx+QjXVCo1/wpCZUR0nvEHnE5xHvqftK1GgVUKUcAuAAZmXEsR3MEdibRqplWTEFOmyXWKWUjHSYU4UkH2GRnXO18R/Vu1PAkqFzGGjIj2Oe+kaoZlEyh5Ibk4gE59DP46NVNyqDmzurcjIWY9weqI41LSKkYolVk0xEzMT3M9ycE/jpejv2V6i0SGrXKFFisQYJuzHAxM865qbxFQl2t7yT2Azj1z/AHaW8N8WqjzGo1KaqGVZaneYIJJmYiMYJzqsVROTCbOmaV6VGVXvyBJy2WLY7mTzrvbbp1uroxZUFocxgHsP2ZwcEk9/dbZ1GeoalSoWLy01FXMQuFWJHHInOjUySpBQQp+KOGnMf57aHscdBdpvf1gdosJ6rTzcCMfNok6eqQ7KB8LYABJHTxJn66kVtzdexeWLSLuQBOcfXJYj21UY0qSimWF46lAn0yQewzP10MTBVZpX4TjsOPc+vtGpfim/sspAhqjZic2+vtOfT8dUqfi9NKT3peT2MiGmIETJx27DUrdeWtAEOxqO0kAyDzjGRbMDidUt2Rl6De93bUqQK0gEIm0kG6PuiTN311H3Slndzh3QJzhRBtOJBOZjsY1zvt2xpwxm3IBOQSPXuP3xpRXMSISe0wCPQfw1WOPEh5SwX6LR/a3H/M1vTX8pVP2E/sj+Os1U5/H/AAaMPiE6f8zvP61H/GuvU7Pv/W/drNZqP1dfPQ36exfY81/98v8AgTTPjn+qr/WX/ENZrNT388FvTH/sx935H+46R8Y4/wCJ/wD16zWaF9w/sG/DP50f1W//ABnU37VcvrNZpw+8nIZ3fwp/V/fphP5tP92P8WtazWFbOW/n0+VT+6pqb4V/rFT+qP8AAus1mp7ft/s6vSFfDv8AVW+Y/uXVkfzdP+t+/WazWz2/cFpewhvvho/7rSn2f/nN98x/6dZrNdMft+eUcstnoN397+qP8I0Kj8S/7of4tZrNQWiB9svh2X9ap/edApf6s/zX+463rNdV9q9zg/7jLX/iH+r/ANGl/Dv9WX5/v1ms1z/g7LZP8Y5f+of7jq/Q/nU/+Xf/AAjWazVZdEifi38+f6yf4dTfDviH+ey6zWarH7UTl9zAbnlvr+/Q9h/qw+ut6zV9HP8Ad+BDWazWa6nM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6" descr="data:image/jpeg;base64,/9j/4AAQSkZJRgABAQAAAQABAAD/2wCEAAkGBhQSERUSExMWFRUWFyAaGBcXGCAfGxwbIhwYGyAbHSEbISYfHiAjIBsaHy8gJCcpLC0sHh4xNTAqNSYrLCkBCQoKDgwOGg8PGiwkHyQsLCwsLCwsLCwsLCwsLCwsLCwsLCwsLCwsLCwsLCwsLCwsLCwsLCwsLCwsLCwsLCwsLP/AABEIAOEA4QMBIgACEQEDEQH/xAAaAAADAAMBAAAAAAAAAAAAAAADBAUAAQIG/8QASRAAAgEDAwIEAwQFCAgEBwAAAQIRAxIhAAQxIkEFE1FhMnGBBkKRoRQjUsHRFTNTcpKxsvAWNGJzgpPS4UNUwvFjdKKjs9Pi/8QAGAEBAQEBAQAAAAAAAAAAAAAAAQIAAwX/xAAqEQACAgICAQMDAwUAAAAAAAAAAREhAjESQVFhcfATMoEDQuEiM5HB8f/aAAwDAQACEQMRAD8ApNXC3Em70uGCBwDn/ONZ5wZizMS5OQ0gR7do9sfjodak08QoaMxM4Jn8tbrbinVNnmQ0Ek/tnv2kgYP1A14p7hztkCk2oqLnpB7EjPJPb3MfkxTOGNpYMBLRwZ7/AOyeI0GtspJxOMEQAOcjsIAj8dLPuGRbQzyRlYOQf8/SNP3Bop7cMzkYWASwnk+ozzODrN7Wyrl+oGOmSJ9iJgER840jRpwWZlKrBVSxEGR1ARkn31Q8I3C2hXBC8qxMweJIPMDvOpYpnW5qrVFRZNNQINuOACQD9ANJr4mjCFZWEWjDDGeeB2P46a8USkpVkPmXwcT1GSeM55Oo+x2zKHDO0kXAzGOwjgA+g1Sh2Yo7N5FosVVMMbSW5kR2UALOOZHB0zR3VTzLuprACtpyZMDEQOf46R3niFqG4L1OGKrElYgyTAuJHMnj21zTpFlqXuVUDqmJglQeJi0CRBMY9NESaQ1HdVmrkA4EkcknIJzwVBGld/sdwgV5a4sYKCQougtAzcFFv10/9m2FI0QCPJUlb2GIVsDiSTxJzM69P4vn9VIgsSpmMeh9RnWaWKknlcHl9h4i7BWUkBnItYc9gfQST+WteF7VFFUCoTUptNghYWQvUSYLYUzPfjW32bBwjEhhSvPYCS0RPuup+5RAWIK3MQrvdgkAliB6mYicADQrLY14t4zRRVVVLXMGKKZZwCMDuEm2SScjWUar7yoalRaii4ClTc4HSQT04zOAe0642WxFNfNDMQSSbgLyxHwgEgxAkKBnGRp+nv67bZCgVblBF0fCciAGkfu9NNAwO48MpOj0q7mIVAqmB2De/UIAjj21N8V8QrK9FKKNSoB4ZyQSRDYtxiBE++jbelTqVAWUksBDubgy8yuOjsPfHpo1Wi1ykNEISXuEAn0VhDWyBP0HJ1UxszsWFDzQn60IXBYXQSeWJ5It9z7CdN0zTW2DBb42Zpz6LmYHrHfGpG3ro7ONuhJVgGvUEt8g1sicSRH56sbbbIjCoyCLOtiZJiBxMQPbS3BkNLuLlRsKoYxTCxEYzzM8z3xobsC8kspGQ4OTyDgc+n01ob64SCeqCxIgnOOcjXO5KsBaZEdv7h76Nm0DWo/lGm5lWIHR0tIwDM4J450Pc0gWplnNMcEXSo/ZABFxPHOee2gNXZgqoCstNykCO3vIicmI0xS3NJaQLsgsMk9MiJMkkHieT66IjQ7Fqz2u71GBVhCogLNicllwYiBBnBPfCtTxR0kUrzDhizA5ObZnlQckd4Hz1X8R8YoeWpp2dSzcBChZ9fee2pNlQiGZVkQxL9YgCcDAEGRn56pOQZN8W8VSiop1atj8/q1ZgJLNnEScm2czzprwOuwplXeciwrAkEAy0D4ie/yHbU8+D1xUZFIZGeBUxUfvMK/AAwMETOq1D7PLSpBKUkB8XZIJI9MzAn0Guj4xByXKSp57f0jfj/8A1rNC/kg//E/tLreog6SMM3YkYknotHUTBEAiY7ScZxpPa1VxBBKqJyfvcZBHHz799BrbErZ/4dV1LVCV+O2YmSbTjgGcaBsNvUZzcIQFRKQAwAyeqY+pHbUJUaSjVIW208kwV5OGAyc8Y/jqeNslNYBANNRAZulY7d+PX27aeqrT+MsoE4E3EjgSBPOBz+OispNou6Qsk457CAJxMa2hYekpZlg3I3VJgiSMH8eddJCVShe6O6RA/rKOoAHuRpTxbxQUzSh1QmQojiIgwM4/edN7LeI9V2JJmAXQSeOBnpkD30G5MBU3SrUCENeQbCv3ZDLBMnPS2Z7HXO72zqom7pAYtOD2aLoBg4/fprxBVAU0wwFI2KY4LEkE8z978RoLjza3mMKYmnD2oxZsm0FmJWJJYlQM6Uw9hGvT6lpWK3SD1sCLYMA25JHOi7mrSCuKp6WMAKcy0C4ZJ/Id9FbwlSwDjoHUFwBPrkwfop054XsKdSoAtMUqakk4mBFzROFx9c8aZWh9RnauQRTooC1sgSAMAkHgj1PGuPEfFadTcUduyP55WViTaIBJbiFJ6Tj01MTxZzbXogoC1y9NxVWkAFT9Ofx0lR/Sq27Ffc1lSmmQlEMkAWmWALEiMwSRPy1KU7B7PR+ObhYZqigmpcAvqMEAd+M689v6dRvLVBaKbE8IsAGT8+/A55Oi7LwykqOyO9R5C/rWaSIWOkADIuwPTHpovi2yJt6UgOCSZJECRbgBRgc6Mf6aLdoobcIv847oas/7VqKMFvSZiO8gCOxd3vkamKhpxTcqAjYUhZ5K5BnMY41Omp1KrJaIMERMmeQc/hpKtQisWdWHmErNWCrMZGBF7TxLG0emmJZMdjO4rojAdz1hKaliuZBYgQkwQskTpSjWby2lFps0dYgsigZImR+Pfto3i+0qbei4F93QSs+rKCAOAbRiO3ppPw7wJKsV69NzbhFqAADuWH3hORk+kY1dQY9B9nNhNVQ2Uk88lm7qQfhFzfnpLabjzCxZiacuiqABIBKgiMRjvnWeLeNmhQao55WbTluSAuexPfOo3hXipamXamCoMKu3jAkgknAx6gAwNCTdhKmCspywJKuiFzzCiZl/oe0dudBr0yrIXYIKiEoVF7E9Q+BVPGOM6R2P2ipgXA2te0iGnOQe7DCwCBB/vp73xgoAlhd2BFqLJume3SufU5g6YacMZnRK8Qr0UprRqNUdmIpqt5Bb7sHvHrxydejG0p1ERQqoIAwBkDJcEz0k49ZHGov2f8MeiQ9U00qMouUC0gmP5xpI7HpEDnnRa1ZxVCzFNVlVSWJu5cWyLPeMc40vwg9Q9Pb2LLEOWIZbgAwjGSogZE9u2lqu48txaoLlywXs7AyZHoeZGkN3tnqVDFV0AAZ6nLWTChQQMsTGQZzxpiv4NTXcCqb2ampZarwVzBBECAQOMY750/kPZAfA95Xd2JXq+AKZLTBYvPAUGRbPETGqLbJqagrUGRK9zGBDT3ImCuNao06dNFUKxRriLcgktJaoVMwSRjJk8HWU8eYrkJLQDzJtBaPutjE+xE4Ohw3JkmlAP9I3f9H/APcT+Gt6D/pBsP2j/Zb+Gs1MobGvtT9pDRpPUrGahlaYUwxJxKjuBMkj00v4CwTbKx7oJSckxhjAIkHOTP46jbbwsVTVd2qO1QgWsARgg4Y5XvgR2jVkeHqQFUBRMDJuxz7Dg5OqaxWMEYy3PQz+i3WrIAuDMeOAcYHE5OfTXabcMxT4COolyABHrwYiI0KnRFMqS0AtwxE5jHeOeYzp5awoP5oIZhAIHV2ICk8gCcR65GpbLFtv4X5zqQtMsoZmqVBwmCAJwO2fc40w20x+qqIXLi9VCysZCYN2RnJ1h3VWQzgBUElW+83MADsPWPTQttZWKsFempa6qCYKyAxJYHAzwI0Q+zSU/Aqq2mlUgmopNimXuViykBsgGIgxae50TZVJyAwE4DMt0Ed4kSCP/q157ceP0qdZKe1oMRULFZuJKA/HJJbPHsInTlDcuEKsgpHIUyp+9gKOG9x30tOAxamS/u1QAvdJGAQPbJnUzfeOU0JUQarKKZBJwpglsYIMQD7/AD1PfxpocsBUQLgKDcSCMkEW8iOTHrqRtaBo0fP3FQs9VAbJm0AHqECQMwO2RzJOjHDti2XPikVGsZpbDN1FJcQQcrGY4I0KmrOyqwYKFNwCxJYHluCSCvb8Z0jS8cZ6/TTYp5AIdhEMRimQfWQMRq7td8oTrCqrZDGenH7WDyO+MjTEbKTkDuvFHuTyHpQoaKjLMAKRECBzA7aW2dLeCr5tesHVaZHkqoFNgCJLA3T26udabcOtQ01S9rSTexyRwO45j89V08MpeQWqVEzhvLJEmOo9RJInJP8ADRpA4mzz3iX2s24rKaK3uVwqjCzMGVGfeQO2s8L3ZaWdKpbOPKg5MqBjtJwOO+mdvvF3hI27UrfhJpgdhxPviCP367oV1owzuS/DKgaFme+erjIjVUlEGRnidzWvVdb8le65H7Q/ZXHA09T2dbylIRWCYJmLh8jI799ec8Z8eh1o+SBDgFyDIDG1QJttLmerjGdLeO/aesKa06V9Op5nlgmLZgmQeCZwSw7MJ1vp5OEHNIa8Q8Gq1a4O5299KmCUVmtluvLHJt44CydVjuWUghoW2IEGEAj4eYgATEnUnZoU6fNrVapUrFQkqRzHBVRn4h+7R6/hgqQrEwbZCkhS2egEGQB6gZ9dU/DBeUBSqKz3qr0hUNwJTAAAUZyQCQWAgYPHOvW/ptKjsFpsf1qkBZILvDKrEdyJIkx31DNaJVyFg28nJOABiMSBmO3J0Sh4aGSqRTZGKgXVThipyyrcYBMcWzA7RqHAtaEatFi97Q6gB7GKkFiQcCINsAKMZke+m9z4ihI29CoEYEYRoqEC4NCwCgHtnnSe8cUgjPTchlkgKf1hABkSMDB49tOCyzzlp2EwGEy93tkkhZjP4aWlsyfQLb7a6lVfLk2Zc2kqrkg/QzkjqwO2tv4gFlalCmgJw5ickLHaRkTjGuPEtwyoyxmVaYh3chQqweIUXQAfi9dJislfdebWbzFpozC9VtRjFxMwb8LwTEdtZXszCUftCijo6uoC0UyOrBFoPNvN3HTOuEquFFcW1FP82EbBUC3nIB54gc50TdUhVWKVSUttlDaGe6COnq+ikHTvhdWntlFyu5SobgOphI+6GwuVBj92qhEttEr/AEzH7dD/AJy61ql/pLU/Z8Q/s0P+rWavjiE5A9xUAJUP0l8suSAcYHY+2jU6dqFabEwJYVQIsB6s5yRPpBI50hTazgqSREgRJkZ7x7AnGmtvvwgZqTBGHSzKcnuVJPy51xdaKtm13Mu96GmitGbTIgZBDGfT92vU+H7tKYZVQBV6S1oknOMcZJOvGMA58p2BElukYEQbSQI5MZI0fxBqym5KgWAOSIPbOZI/2hrNSbqxzxfcNDCm/UTnsYPbPYiQSM64Su6qVcU1pXSWW4yxnJJgtiTnvpWSGFboBCStQdRAOSS2APlPGh1azkopZWuaXKxIEHDASOoE59+3OtHRS2MV92UN1OmwLArTUMLjMmOoxICzk8a5p7aWF4JUWZ/aIMwYMwDniNMbOiKqyaThqbT1sQCAAZgYkTGfSdH2z2R1LdIkQWg8EQIt+ZOt6GE9pQYiMIhIiiYgDqHafiBJ9ABxqxtdgVBcjzVttHmDIBkyAuJzzHA1J8P29SruS94Fqwqpx2JlhwpgDBEkZnVajVwASVKmTPf92ePw0ZMYmhf+TFVj5tsxcVNxUSJtHJAJIwdAapTquNvARQ4OJE/egdjmMDtpwq7ML+WInrOCczHB5jOkd7WKIxRbqiyB6EycTEc9p0SILeURTUF2ZZDGotMd/hyxFzMZAHrjT/h2/pNTCrRZFUCLpGCTg4jlYnTvgFI7mkzbjG5T4jJIK9jwMrImJ9e+pdpVXRybi0MhY2dJMQQCyKxPpwTpaJTmgW6VKqFKbBbcGB9ceWyk+smf4br+IPSULRN7M1rASbQQSZLckn0xGg+NeIMqNatJWU2t5hCBe5IjkAcdzrYeogIUA9EqJK4VZLHuv5/PWQsFQrC1qL0hTQkljUi4t2YFexaZkz9NdbNaj1gFsp01By65YExgAwkjIJzGvP8AinjdXe7laVJkCJJYNJvYYDMBki6SIgHJ9Ne08H2VRwKWGC0blakwWWJKy6t2kHgk+uryXFe5zWc2IistMtUa1air8SqYYADtBZ+8RzHvJ53m0upQCFYqQGIMdXU9ygj/ALDGm6vhb01PmhrmBQX2G/EC2ztOIOYjXK7UUkYM0t94GOljcGVZBNvTMempUFq9CabOktpCgHIPaQzEnIEwfTgY9Nd7KqFa1A2IY4nBwbD26ewMZ0mRSA8xqkoAZJJAMYOG4YGRifrrVrOHtUDzBdLrDnMW9UBY5k9/lmmp2CZzW3dRty9Q+YbOAXBSLrVWRkCBcZyJAHEaJt1FSoKy0xTqI9pNTBdRm1WU9zB6sj01x4caZRKdJM3AwMpEYlxgm7MHWk3i0WFNgWuY/EDKzksA2IAPxH1jS/QEIfZnwJqjX1qhgK1QipmGBBAum4xMADMwdXKKstIsSZPJ7MecSZABxPBjHGuvCN/t23TiuUtK5DEQijPmYwpn6D6HWqNUVKis6rUpUyLFQ3LAGC0YjOIxEHRllIJQJ1gisfNWmWi0vTaAFz0q7QZMAkr7xp7a02gt8bO/xNghnnseeIxMD10ruijMzhVhWm2BiM/57xrrbb5KdIhvMNQG5bZItEnqwQI4z3/ImSoaDfprejfiv8dZry3+m1L+iP8Abp/9Ws1X034NzxLm0oqaxNUOcHywMSOJkQT3z8uddunwLSUFb4dmb4QMDAkSTjT/AIglOipsYXzmPvcdRxiJjXG0pKqFQhhsHsCT++fpqJCAH6GAjdVwmGtPBkG3p5mZk+mlATVF65AYKWPwk/jH01Uo04JSsB5Si4RngER8s6a2oSQ6NgdJwWGB3kcdsaOUFLEU/QnYkWhZEgkC0CMRHJkT7D6aNU24W6o4ImxGA4LEGYIMgAekeuTo1Td5ZIUECQR6SDj0MTyO2soVxUr0y5WmsHJWCGxExMCCYMRk86JZoF6lJ3EBrduJBDFgSB3QrBAGOQZEg4Oh0NmWBZFVF5tunp/akx68D20/u9g9KoLpJIAF0EmCJF2BnBAjSvie5pGDVp5pXEAIbpOOIJkDAEDntoT6H1OUKOwDGVXqaJWW4DEYu4/Ia1vtlVRaZXy6gIk3NawwYPBEYA7ZjWqXiZZAbCCcgFGAC+rFgOPx0PxXxVWYEuqEHC4AmQO8QDPJ99VDbFwkcncMWtBBbqEKxPwmPmDP1/OBjZ5RWf4gGASeSJJPSRaJaRgzGRppPLENKymBUctIYgd/2ZHxZ4jOh+GqFpi1gcFZuOWwR8MBunEH206Nswb+yqoWpZiSIPXMiBGAoA5OTqru6d1NKyfG0hpMk28GTkwJFx5xOpnhO3pWhvJVSWJ8wm5yO03HHsvaRpqvuUVLWdhUAYmkqySpxdIE3HHc9xqWvAdyTP09ahLCZNUKpJyRBnI7Ey08wRqfXpGo25NQl2qA0Vtm1EIiSuCpkHMEkex1YrV/M/mUen0hSapMAkG4tBkCAD85GibfZqVlKikECScY7kg/kYGrT4oGpE/CfsStF0rLSa4JYOSvpPGGE86qsS69SravZgOYmfT89WNqWqFVQqiJEmSajSOBIgTwSST6RpXc+EsGcJEkzc3YTmY7yeYH01OWTydhikqSBLuKdJFspJIaQIkKSZgRHoD6zqd4pvKr0lqNFOcu8jGHAyc5+EgRj01Zo7tHe2D5gkgsRBxGRGdSftFsI29ao1cUiXVVBHxNNxsAkg5gfX2hW4Zm0rIbbMQquJpq1zQsKSZbggACSTgg476ZqeEs70/NDWv1CmACW5KnkyIgxHprjceG1JpKQzCokgsRmePig/Q+2uaa+YXALXpSJ5yD91yQZMYI/f2psPYJUVFLRVKKZEkdQC45ABHpziMaD/K4qCo1OxsA3t1HGJMkYHGNM0KEEfzZBb7wJmD8bj3yRqnvK6Mt9aBTC/q0pjLH7qKOAZEn25jRKNoW+z+xWm3XRuZkJLDCNy0tEM5mB2EATolHxVf1iqk1WPVUKgISR8PTzaoCx+BxoFLxBkpOKirSaoZynSJPIjlicY76ylQsRKB4HxVOHIi5pke64/2sahtvZaSQOvWSpMKaY4hDKiMkZ9eT9dc+HeF+UzMwIJwQYlQSY7xMk4nXABAN7MTIIsIFsD4V7H30N61vVUDuJHOXBYgEzy38M66pUQ2Vv5F/+FW/sDWa8v8Ay/S/oautaqGTy+QXt1TVLUVQxPxvyc5z6n/a9404NzKWDpJgK4Efj6j+7S5o8BgZi7tnnILcA5zGtb7xFEomqGaVUyCOmcEdXuMH/vrjEqGdJhh9zs3Rh+u85RlgKa4U5MnvHHwzx76aap5VAM1SlS6iohbltBPAHExH/FpJqd9pDTeksJi5sewmcnGu9q7HLKnlZU5jgyLcRoeNCmPLRR0esKaNMSRMkxA54jnPbUfa7Za1QvUqhUpkkLHJiIBnJAEWiO57auf6SCwoR0TbDgAlcG4D4gMxn09NA3NKmpMAm0HI5DSTIJJgARJET66jFtOCoka2u6L04YyoYlcQUIOILS3EjMj5aQ3itUfz3JvKxbbawtJnJwwMCCMeuhUPESYCsLyIAC9No7qZzIx8zom43TNTZnLMKQEqTwCYKtIAJggkCePpqmrJo4o7w1KRp2MAuCzypJxMG0EgSQCOSMalt4VtxVSnRogEtfUIi5kBNob2kY4+GZ1YobsVmSk7qRPSzkQACIUd/T299c7l/wBDBp1Qb+YBkkZAAwTI5wYOrTasIToX8QUIlRxaGVVtDRaoY8tkNPJJxgaUo16iDyyaMGWHlA8E/ECeJ9udZTcsZNFyMkmoACwP3VME4iTI9NONXZbSKTrdkTZx3yrSQfb0Gs50K2E2+wg2DpibHMgBYHYlgWwQGwNKLtUq1CHDm4C6MU5AI6i2DPoNGfcdRK0lkqJl2MN68YXnGfhOg1BVWp5qsWpwvQrAL5ikllNmbeBk5F2tLNA+fDACUZbKPAHMweIBmPpGe2popmoxk3QbT91b4uACtgHEnPb6ao1PEnZ6dWpAqD4gOO3AUTEa1u/D6tKr5TlQqMSPvSxIAxEmRn8dCTM30XPs/s2CB2C+YWiZBAHVEH8CYkciTzo9b9SXcTVgQLSep+SJOLRjM6V226V6QQoC4EHNsMIBwBhe8T+Gpb+JPUc01llSSWJtWTGOJJ9AB9dYji9lyluaHQz1bGg9Cgk/iBEe+NA8Y8G29RUr06qGzqIqYYmOerAOeIGpG3om7KsuOJ5PuZ9DxJA7aleJVQQqvRNZVkLSZl+LPUxMMQpAMcnvpSsGu5FfHd/51agquWh+kITJECcHpsEiT66rbXZBWCyIugqvrHEz6ZjS3hnhlrJabKhcuxgAwB0oeAmTfbMH5HTGzpraxZhIfBB9eSYPz49tbN0VirB0KKzUDqVYMAheeAGDe8cGPXW9nuALEw0SbiuT7jnAyccnVDd+HVHpsFtqEdRtOYIxg9o98wdJ7WtuKXSrDAlrkGDAOOCMaiZRTR3VoT1yD2ALEQATEz3kz+Ma72gYhpDsSsFxMSczPz/Aa3s6DOTUqQxALAKTgj7xwJ/7+2nqlYwfjIAJ/VgRHcE3Cf7tMGmCBV3ZRHdaLVvuq1M3Q2ZtXkmeT25xom32G4DM7USLckqeGYEektGJaI51bqEYsZVz0iCOZzidJb6pW3FVqKVPKSJcCfMt9ntCXdivVA7zB1SIZJ85v6ZPxGs1z/IdH+mr/wBptb1oG/B0ta2ZVWAMAzA459/y0cbgA3OVRFXk8QP3R35Op20SqQyVCFUklS7M7Ni7kmJP5aNv9wakU0otWtcwAOMKwuI4yPy1UBJVpeIpDNhpAgfdj8RmM40DebhFBKhQG4yIHBI+ftOlF3Ba0tcrKexwJBAyYiP2TotCllAtUyBJUQ0zADExM/540cYsZmhqjuGJBiczJI4Cxg+ntzpkUS9Mn9ZTukWcmSDERIzzk/PWt7QWqFJUM+QFznMdu4E9vXVDbeKtQQqQnWYMTeqgDoBER85x6Z1zpl5NpUQNn4StlQ17qapSC0ipMuxJuIA+EAiOZOPnrVLw80dtUQvVd3KP5lQCYQFiAVHGATM/PVDcbjzHYMxd1GMRaT9yfvR9ffS9OgQRTOFCgBmNxYsbY7QoHI4OqbbJWKB/ZzwwBnrVAjVvKBZlpCXEg9zxgHkEgH5aY8V2dSvVpuqEzTa7LSq3CAtpmDn39tc+H0pAIDFYIZJ6FtJABkQZABj6aZ3u6FMgFnUOQAueqY7DM+5x39hnlLkVgR974C7jy/PrIFbqKhoIwLbmZo/dzong/hlCipRaZdzN9WZcKcgBiPSDjVBoWz7xc5QMqnpX7wAPfg84nvoe73QUOzlaYuBCwuYPcjiQD1E+mnlk1AcFMoENopNt9aEkyvwwfiAJE++IxiY53vt/TRFXzLgRKiIzIAOAAPT+Pdmi9iAqR5lpzbJypGMzHtpNNs7KDPURGZIPVBYhu3sMY50O3YpRoe2uzcoKjJagVpqGSC0yPnmSTGu/G/tMDUA21QXGmgdlMuHhsEkwBaATEEg88SjtNre5Y+ZVhQoRy4AMT0qOkAj20tvy7VEQU1sJDV7kUQpIFvmKT2EcdgMaVTgGptjnidO1V8uoVb4lqQCbjwXkXQZE98HOgbEtRL1WQ13ttDoSXYzPTdaBJjGYx6aq+J+YSiFRCy6yQeMBI7g88YjtqNtN6zGo9SkUuDBCMtkQDCzAjgzme2lEjHiHilRUN2zqK/7BKD3ukMVxnJOSOBpfZUXQeYbS9UEZ4RBHSg/4pLHLH6AUF2tzBTTCgFQQ4EjBIJ5nJH4aP4vRp9KqXmCpBbErFwAJn8NZZVA8bEl8NSi61KjdTtcFODMfF1DCgQI1rceLqkuy0wHMMy4S7gAT1GOwiDPfWlIdiad8opGRMTghen5jB7nWvD/0csy1GViOsFZ6CtwhgJAHIzGY0b2Ohmnt6hpirTqQhbL4BniDMYU5gegxoW93aUwVaovSQGYkAknOYznGI0jX3tRQbYKN90hSWPaAbhn1Bke2heSR8BUG8kyilSZOSB94cDMn0MYOPk0s9B4WwWl+somorEM7EhZYfDb6CcQfx1YpIWU/q+mos2fdA94MmDnSieKQbajKqkXsYIEe8xjvB0A+ImC96hZwLukycQZws8jW2Q0TvEqCK8XKAFHJYGZPSLSMd+DONZs9oKauEUqvYLHByWxgscxzx76f8a8eC0hUeiXNIlpgMO+YXDTzgGBqd4rQqPSesxKKguWipKgkfCCFExMT1EHvqkaRj+Uk/pH/ALJ/jrNQv0jcf+Zp/wDIp/x1mtC8ml+CpuNqjVVYT/VEwsREczx66VprdUamGNNCxY2vGcgtGe/fmfzO+zLuyVavwt8KTgfRgD3z78aJtdkKd1qsR2aJGPxOcmT66Oi4FtxZ5Y8qmXuYIDAlmPJLfIGY9NPbUGkSyji4PaOssItgdogD8daetJDjHCwTMTAEmcAmPTTu7FMhLDc7LkAxB7TBB57TnQ3QqmTKkMwYiOQQpzJyYEwWxz6nXWzFGpVCOr0i5ILuwJI5BTJsJA5x89bW1AjElmJaVE5iTy2QMHg6KdtcpK2qSJg1EGPijP4EiRqdCwu33u2RGNZ6tsEBaaFsKMrKcRHfPvqDT+0tKpuafkmyibkJqSKsHA6ThR6HPHbRyC7BFBcCmVieAclhaZJJj6AfXey8Oo1i4rKa70VVypcjqI+8pHsImcrqlEWTlMyma2e/qKrC6QhtZ5F1Sp3Y/dVCOCDk6Lsld2fFhJDku/AELgCQARJ6T9OdNblioqEt5gqMKjTjIKqF5yMDOIng6R/T7KbLWV715KqTEngGMyM4AGRp6oZ8jXiHia02Cjq80dDMCACIPSfUk/DGs2W6p1TclzFWsqByuGESMTHtqftNwKsYZkF6TgE4BmDn0PAB99O+eqo72F8n4TwwMT0leDn2OhqBR1t3QPc4JcNd6CBIW3m43R0fx1y9QNUU02LIQ1RpQoVFwNhBMYzMQDpDxGqlYKlRZaq2EY3kKApM2gqMgEkzAwMnVPb7OxQFkoxZHVSVNNSPiyJC98e+mIQD29oQBzev3iBiMT7aleFUWjNTzHJN7DhmE4I5PUIiBnTTUKdQshTCoBehKi4QJIGbYPJnkZ51rw/eU9srFTBpgJYI4JJtU9hGZA0IzCV6YEVHLScMLYKnm0c2/Odc7Sml4ZluZTgHEsfhJC5MDuPX5663O/8ANJpU3ySHa+ZiCCoMC/kmF476qeD7R3FoRWS3PY5AFvUexGtoG/Jh8PO4LlmDBAFXy8GT6kGcGRnRd94a7FSVYERMAC/1IPIMjMaDuNy1Jg9OqA7gTTQk2x+16yMQIMxnSZou3wsyEgXlzA4M3Fpu9QBP01MQClydDxZqJKOiqsSL5W3NpPGVB9jpTf7ikUZbi6kkC48GbuVwy5LdR9PbR38ONXrUvVUDqdzCzI6VB7ep/wDYLbDwt3UAluksWY/dEyAP7/79KaEC/SjqxYgkWRkXXYwvMvwO0GdWtp4ZTRxZTuqTPSJkwZP+yT3iPveuomx+0G4p1KtPyAFDhUqRCqpHx4Mtm4cD5iNV6e5ZSIk2ktAXOVPM9yY9AM6pgMVN6m3pvUPSQDMAFe0huAT7ZOp4JIFWsiZAZCCWhY+K3HxDjBPvou7rUpUVQhLuCGMRcCDn5SI9x7a89479o02tVVAO4MmoQg7yDBEmZOnFN0iMmlbPRUdgtxqLMkABhMYMlQOAT6+mmP5I2rBoJfp66jMfMnIMAwAM8CBrw2w+0283L1XoUaSJdBWq1rqpWQuD+76ap7P7LWoq1K9YkKsoxENDFiGxm4mJ5+fYyXFw2OP9SnE9D+g7P+lT+yf46zUb9CX/AMttfwp/9OtanihsJQ3otUsXvYSARILKezHtPJgDT+38QR6VSZBJ6B3JEyBGCOB6aVXxBD5gvCVIgkglY/ZEdwfn8tL0pBWWYeWJCSVjIJIVYnGZaSO0azRZuruAhyyBbrvLfMgRIk54HHvrfhVO81qkBPLChIWWJjA9gOZ7Y40Ld7YVHEywte3MNmO5M8kiT66Z2zM6qUC03+Jypi4IpumOSIAjjVA0M+Hbgsy207asBSGWe0sZ+9IkGe8euiVvCacCpUmy7Kn1mByPhPMdu50Knv3pX1EQFs+WrH4jnBJk9l9Odef8a2u43e6Za7ldsgTFKYJdFeR3MKxXnkaMFJs3GgPj/wBsF2m4fbbZVeIDuxBIa5sKvcjp4P0099lKVWnRqVGfza9ealasOwEgXExhbvh7duNLbD7OUqb+b1VGW0t5jBmu4LdWOI747DVLb/aQfo1RaSMnV/OOem1Tm2Mxd24x8tdWk8Yx/Jzhp8sv8CjeImpVdLyigSrImDiIDHpWSQTM4nB03RqA0lRmqOUYAuOq5TzJItBwMDGNcNul/R1IQ5yIEDtCm6YBPVmSM61tqgpqxVISQHcqQzGSFjPHJnHfUxR09R7eUUqMqhytNcEpFwAErjIHYHRXelARqWWUqKikm3st1JiLpJk2sJjU5tmGBJTJgSWhTxGB8Rnifpp/abkMacowhc3lR3PNsmSOB21Lodha/ghuFY3WKf1ZWWSQIExFqkn4T7aFUpVGJqLbaRbJGZHNwn1+WNMbj7QGgVQNTmomEZoD5MggnJ+WeNI7vb113dU0wyLQQeWTBptIUlv2iVLR6YOdESgThmbjcyXRC4Ug4EE2yJF0TF3ue2uqNi0C4HfIIWCAMgMeQcYwZGuDtVRQrX+a69RgyQMknBEycKByTA0rvdwA6qxZBcIDMACZCgxB9Yn10qx0N01SCy3AWk2XAkH0BHEYH/tOmKXjIo0RUr1KqGoTIp07gSc4gEYAAnQdwCpa1VpgqQGuktnIIPfHaOdA2u5qEKrBSl5BgkDAE5wRJ4JJ4OimMMLsvEaTB7dtVS0wG3EyfXpOVjiDoy16VZzTrUwywQOwU9gwwsH4ckRiNdFIexGVmklJywKxkE888/PSFTwY3gMGF0S1zG8gz1KcDMkkAT6nWoIY/wCGVfJqeSFZVVZtBIAaPuiTI5OPUnudLbrxFpYzFwi4m0McQIzxBn6ax6pQswKkkKpEEA4zliLhjHHyzOi7RKbFg3TdF0woAkdKgYEk+kjWSUyZm/Bt1UyrI5DEj9WTNvPYSflqN4n9qKlEV3p03rrPxocI+IUjmAP2e/MHXpfEfGE2tB3R1p3MBT8wwO0kHljBJgc94GoH6VdTDKzEEDIxdHc4wDz6d9VjjFwc25qTzPh2w3lfbgV6l1PzA4TioGiJUiIHVJHfVv7K/ZH9Frkli7xINvQSckNn4j2zzp/b7kSLQGcYY9iSIhRzMevbnTeylQyMAWVumeRdE9XtjI+WNOeeTUaDHBIaXwq2p5lRCgPdwAvoASOWxxoXiFSqzW+YyqqGSoE2l8iTkYX8zp/x3xRmNPpODmIgQODdgT6+2pnjFECGSnhvjcGTMQVIwF7d9cos6TVg/wBKo/0Q/BdZqL+ir/TVPxGs10hBzyLu+poyKjLjLHy/vQTwAflM/v0I7m807KZADfrKgMkjsgHAPaScemoS1apVWQrTVmx5rdZgPcoGI4GCBwcaZ2FWvS8woVDFSAILgt64jEziJwBrcTPKy3vtpkRFM1LgqFjeTji34iImJHAPA0TxbbeU9RaamSqqpPCIZZs/MEZkDSlDxCoPLqvRIdYhbociMlFZTzPsM5I7m+1bMtB9w4sLNAwHghViO0gyPaTrmk5SKeS2QPEfEVep+rqVQ6lrrAQBgAKezE/F9BpmltKhNqimoepDPUJhlgKsCQZ6RnjEaQ8KQ1QSpKqD8bYWSo+8TN0dUcgac/k8GpF/mWU46DdLC20FYk3SczrtqiPUa2/gHl1Koq03PmKS9eqRJJDKElewHp+1piiRaCqyFHBj4gRaE7ekT30eq9RaT0ixCwAbgDAHISJi0+vvjGi7hN2u2DVrqgZgVBtHl90PC8Y94XUS2rGkArbOpTZXdGBqZJZhAngAKZ9exzOheMXsLKbUpuGWGGXgjnB4XvgnGj+OeKmpaFvMBWCQcKcEdQgZU/lnQ9p+ix51TzXps0KVAIECcwZKxJujPrrXspOrFN1uUpjylVjVrKQGUSFGc4mJMnto+w+zJqWxVtIa+1pAMgzMDJzEdue2tU/tPSqUk/X0wEYwshXAEqBaguGCDmO+mLC4UAsJ6hAHwz68ScD1I4jWbaMlJni3gTpuVd6iJRpqAi5g9QLCWEA5HMk51x4mqtuHPnN5DItMIWswJk85BweJgaf3XjlPyxSqFmqXKodesQeJVcYMewwZHOi7HxlDt6lE0KdUqmXssBc4J4K/ECSQToUxZEsl+FboRcoEAA01CkGQGHUxwARmO0d+NH3+6qVlD0LL46kN3aMqYwRzBHfjXO327E3kWqjDqlZknJJJm0Y/LS20aoouMY+G5rZBEZ5gyZ94GRoam0dJCfp1dqiionlsRAyDg8y3En0MwAONcJu7nhFNQIYEAkSY9BEjnnHpp7w3dK1LzHYMuORIzgcKCTHc67TxCmpFosQAtapt5MAARHaT6/no/BtaMWjVK4CWkwxfgRBBY/tHA9T6a625YsociuoPIlSMQQDIzOIPPbRd74gXoMyJ5cQLSvA+ESCAQswe+NQ6VfcNcop8wQ9sKB97BJY49ABpV7NMDm7av5hUtdSqvKSAqBQoklpkERHJOeM4UfekU3plEKlxbM3jjtEBeR6fjodar+pc7hglMPc0i5CBGCMQxiJ9TGkvGIapTYXEFSyU6YKwJBDuBkkmIU9yTqsVdkvRPqGnXrJuN2zsafSlNWDwwIOTlVHGFn3I1Q8T8E27PLzZcSpBaDPEgAA4ERkRqj4R4HVW0EqoDliAJYzDH2y3fJjuedX9vs1Ym8ElOmLoX0GCIkiMd9U84dHNYoiy1OqEoC0qQwMKwyoMuwxHbJ7E++j7zdNRpF2YGo4BRmwoJxdTXuxuJQf8RnA0sPDa5Yl0CpgojoqrdPVUqLJvZRETgnOOzW82jB0qu98E4zPzCjGufuW7oX8O2lZTfUM08gnPMYuDOWGc9gfw0x4tRZTRQm1/LBCibSDnIiCZnHy0wlSq4crT8xApXAtJUkSp9c+ml/F6yVKePMRlEAMsfenkEZzx6DSrchoXtf0P4NrNI+U37R/sjWaqEPIGK95pVGgF/wBkghchCFHGLo9OeY1WfapRJgHzFqg3dxbBAE4I6oxj1nStC5RDSqzKCeRMACOBMGPnou93CkQ7KgJIckgDEyWOYgAnHProct0Kjs58e+0oNOrTpG146zEFQeIuxPtIAnUba+G1G2dCmXayLrYaQ5ck3EkySJyO51m7CsrGjcaZq2o6qMmCDEg8zhiBge+iLSp0sIzFxTYLdJHAGT90khRgZxq1jChENy5Y5sRAUBlAWFCK1xBLWicQDIPb0zppq3NrdcG+Hh1eVVD3EfUcD30ptqqtUp0jJ6F6RgNAxcQCLhN2O8E+mq222F1QtcVtBBAyTxbLesQfee2h1bK3SI/jniHlqiW54NgmSZIuPAMDgeq+ukNzTqV22VSpWqqRIakTg2rMqDyWUkGMCcHXqfFdsishRgGR5QkjBzJEg4MkHU7bb19zFRL2YAFlVepRNgGcCIkznWxyqQyXTGq2xgTcpuS90OfRfi9sfM88amJtXKssGnTBiRIaoY+AAiYg5Iz6wNFaiweVVFPBmZtEiQymJ6ie3z9Ol8R6R5o8yqCTIGAtuLpJIUQcEkzoSYht/wCHhmgIwuIkEAZtJ5SAA0DPr20FNo6sPNJS3FqG5DyBcxktzMCBnWq97V1YVFFBaPxEzc+ScAhgBEDHcaLutjUpKtNkFNGUFrZMSbhwDIgyT66yE1Q2NQy3x1JtZAqgEAg34C5549tPVNzY6V3NlNVIMriJ6lcx2GPX31z9mKxRzUYmbCfWREyueTIGeSJ99ar1A1W+7BwVJhlPTBz0/XOe2omyjob9UPllFtHwhhcWUkO+WmAcR6QBom03IRIuAJUKL4yMQcDnB4/LUzeVgjBlUMyn42bCic49QPTkaY2m4dWL3C5p4IkkiLQJ/ZUsSSfbQ14FQH3m6BKlPLNogoZIPYEBTPvzoCeZWF9UIhDEC1CZVWgTLEi4ZEf+69TePeVpdR7XZC3YE4ETmYM41m5FNTdVuBBgsCWWDIk4lVnPVnHfSkZwPeH0zTBC3hgxYXWmeZJOYAkYMYA9xqL4v4g1WnUKXF2kIVUGWHTPSIUAkf5Oso+LoqApUCI5lyRDOwxHYQI9DwPfWhXaorVCVKjpRJA4AIYz6mAMcAkarHFpyycsk9CzbOvuWSilibfbkMqgs6M8gXM03M8yACYBGBo7+EVqZvqMb/8AxFYkWKRaD0kj4hOD2J7aJVql1kiC1NabWnJKnDD0BjM3E+g16Xb+M9BSsR5UWh7iX/CDjvk/LVPJnNYxZ1Q3YtWJkgFCPQCPy/zGh1N0w6oLTmRJJbsCB8PB7fj2EKlYMXYKKKqGWpcLWECCAIEc+pz+CO3+0FOvXASsi00MkWQWJlQGY5jviO0mJ1CU6LnyUKW5a6x6jXAYuODPLxEQOIBkaffaLSqea73AgAqB0iThiIkT6yMc61tzSLtJJFiRFxAALQeO8nPGkd39pKFVvKvJLuUBiULCImD2xPY6LZIv4hSrbjIdvLGPLpmFYYN0gSZHABg5ydcVNleS1pAWQxXOcC6BwBzieDqxUGQskSMN3P8An00maSuypRMWMOpzIAyMGbQYBgjOY9taRiCDK/tD89b16z+Rqf8ATU/+cus11I5ryeD2VSvVyyeSpluerMlRkYgYLd54HGqJ2dE06fnPPmEu9+RhjTAPzYsc8653G4tqOKhJaRDTJA5OI7gwPSdE2e2aCGHlhhbLBWKGembmCnkkwce+jJlJB6bfpHwKyxJiVCAgqAB6Sq5gaxAtSnFMK9QXXNMB2zjMlYCyM56fXWKEpg0/OFRiCH8pWJIA+HMKqyZLFv3aDVpnbFiik1C6sL6gYqSFmckSLYIBOCNQtl0qCbQTm25iBFoCiQIOSQxjE+v107s67q4b+cmSIEC4AAETwAO09tTqVHzGdwCKrFz0js3v6A+vbW9juvKcecS4uAJiJ+UW44GNVsNHpt94H8T9LME7ZuaMzPaT7DUPwvfeXThSEdckqwJnH6sgZBJJ5GdNeKeKL5ZenUc07oPqFM46RzJHP4685ua8IykwKZu7SZJLwTwZAgzHOpwTezOEc/pdZ6klAiU1YGo5Aao05IQwAJkY/frGY0lWhTc0yVCEcsVjJOYJ7yZwdNbdAxAtZe0nAYHN09+0GDJHpnR/0Agk3FsQs+gHBiR7z8tdaRFsWo0GJtytPp6lkMCIkZkmeefQdtO+I10NiBKrQkVC9SBZIhfckaY2e8SsxbzUYhFRKaiAatk3DHUBOSZx20P+S6lnm9JS24ljBB7Rj0mAJx76hvyUgG9uqyElVKWzwFnFqxnGFzo/iDpU6SCq0wJLnpBX72CJHeSdH/SWuhEAtADAARAknkk5Me+pNGXepTZzDUrldVawC5QRceTBiFPf5aFop0ZWqVKiwPJDM806j3M1sYysSSJzccY7TrKW5K1vMpqC8QCQOlQG5zALH0z+emKe3JIZSekBCtVZVwJuIGIMt69saFWLAwqhFaWk5PHcnPOO+IydUodA3UhaNU1CCLbpW5gY6hHf0/2cgmedFqbiae4eZWKZUWgSwdcE5JJzg/QaW2mxphJMusXZYxcQcwMQD/dqlUW+mGxDfCDPYGMDPbQ6MB2HhSVXCWkliwWoQB1ZtUTkDnt6eupX6MiBSyVLqR8olpANQEpcFOBOIAxnvqhutw7MGki0XCCASQDBHqAYj3UcjnN74j51S6qiqXVWu5h1AF5IiWIImBAxqk6Je6NeALZVFOCWfLqyhjbPYkQMntiNP+J0UJmh983QwuUwIMjtAiAMfjqXLgGqpPSovK5AWPhJ7HWzuYtVlkMp6SYIUTMRxJgD10GasFSZh5ZKLUpUrh5FxQEkgXAqDFo4BxntzrVJdhQkpsaztUaClYAKpgsSWaVIEGG+mqlCk5qUlpxae4NxwINPIx6Rn11R2VFwoVmuugyYI5zb87eI9dHKiXjLOdkwqUadSKPluimymODBFlwJDrMkQFA9NCpeGRuLhUMIp6OZ8xgRxxbYYOZnVtKAp3fDaOlFAiCZM+g7njjUXb70ncurADy8BlMyCJCsSoAIkwATgme2oncFI34m1j2l4tIgzk6leLVGG3hWtBwxXJYk5tIKkBuAwEiZjEa4+128DglTFZiFpExAJYZwOwJPbtqbV+ypmlUO7rVVRrURiORIkxEkg4Jz766Y4qE2Tlk9QS/5Npf+Vo/81/8A9Gs17D/Rlf6Fvx1mq+ovn/Q4s8l4ialXdwhFOiyhgSIYxMqxEMO8/wB+qqLTSrTqKqSEIuILZMSFkz+1kaY3AWoYdVu5LxAAgmA08dtIpa3WCjuVhWJi1cHvxPqPfRNFpQw3ifiLIt332IC00iZwRA9Vg+wkzrPD1gqzU2eCSQpABBxLFsmJwZ+muFoUKRfcNSBdckgC7MDB/H8ddeDVdwwpPZHmLLqWjEGJwCMqPnnHcbo03sN4ZuGW6tDgOSqq0HpUkXC0AQTIGTiNUmp02IUcfl+0YjM4OBqadoaSFUSWVTYA3THyHAHMT/HTGz2RqKbWa1QD5oICk/F+rJBDAcFuDBHroyjYrwwtIK629ISmT5dJQZOZuYEDI5kAgfSdK7msvktUFrAdUnIuGJ7fv/hSpeWOK9VWYglirAdoE8TEznQ38W2lMGk5Sq57Jtme2SYJyR7ZjjUX0i3C2T6flIfMqPJJhFZu54Cg8SP350xt91TqMqKWmAesyMyLrQQDkRAPbVH9LpP8VXy2JksaPcKAACCVQAD3Og1fDxIq0gtWmYuIrfQfdMepJ0t+SV6GbjeVEqoZuKoADaMAkyDJJiBxjtpfc1gKlylySRDFY5weAAvoI7H11m739JmADkADIXrlvdo/ACDo9LbUyn6sLMYLCYweJBIJMDOhDAXYbq1lKxTJU22AhCO3PoSeeRkayqo5b4my1ogFjALAcCYnU3Z7R1BqFiCDb78Ax7j8NGfdplRDMOo54HMnP5a6YpJk2M0qqiS5YD2In8Px0Lc1UaEyQCT7/j+Wp1bxFVALSOwBPLe0cz6aVreOH4Uo1ajeyEc4/wAxrrxk5z4Kr7pVAg59CPy13RZpHYAZ6uGgcT9ccaW2tPF7EYm5gMLmIUnE+un9tSpOxexlPADC7HJYn1ge2uObk6Y0K11LUwqEksAFW4ZN3OeIxrkvUo9TSryLYGQWgGen3yTpzY7lZZlHnAFpYGLShgyOFyMAnv30puXEirUqAsDimXJwQGY5jvP11K3BUqDdXcSHYhECrNhbpJBEBQDBbkz21J3viHlsRbJY2JBy3TME8dm+Q0T9Lk3AXWN0qIMENJXJMCM2/lxqlttrS8lWrIzM0hKQiWkzC5/E9h76qsSLehv7LVKSedcjFQt5mIUkElYByx7GdWqe7hPMAtaLFEYsJxx3A7evyz5JatV2QMlOhTR7vIVrp7m8lRMenqNXX3VxgC3jvbGO3pnOOTqGrkyD3KMMXfJJUxA5AUYt/LQXp0whYCC5MqCD1Yjn4QMTMY4nU56jwbTJMA/U5PuYPPtpHxJqlMP5YGfuyYYD7on1zJ9dUsTNk/YVNxut75hajZSW2fLJOQASqvDAmMH6jnV2lsVWmtNHYsh6mJ+L/aMjEcak+GeIVKdM1ChDMxU3PIsJMAekRAJ9e3OlvtR4hUrHyEEGoL3YGLFnvGckQAec66RLOcwpOv8ATdv6Zfx/76zUD/Qmh/SfmdZrt9P9P4jjzz8HpR4qzMbxBUAMg7E5tAHbPJzqf4z9oggRlUM4UhQVMEkcYBAKzdmZ9tJeDBF25JZck+a9PDSWgHOOe8ad8O+zlNUDtDOKjAFyRGJDSDEH3GuUY4u+jtyyyVdkbY/Zx3DPVrMhecI3fGTOI/DXqG3TKAQ8SQrE94nt2PsIHy0BQzNasAZljFowIB7yRJAjW/0WhTRQxYmS1zSw447R6fx1ssuWzYY8dDdKm/lVvKy4FsM3AOLiTOAI7Hk6c3l9FQMT92Igr3ZSPqP++oe1qlVIpjppsYuuBYtJYqMwO2iV6JJSoVCWrCgMSFuywBcTMnOcwflqeNlcmPruV+Hyi4MSSxCrAJ4HUxjEAx66HtiKKsyIB5hJf1fIxBHv31xtG4USSo+EATwTz8UTyflpOp4oQys62gDMsLAvyBnj21kpM8j09Omq47RIGB2GTA4kx6YOpu5uVlKAqcF49sgtMyDxGgN42AhdqbKCYQWlpXGYAwO2YGlqG+q1VLWG5rQqnuBj1jAVjgaOPkZ6RcVhVqp5hU5DmAQAOLoA9zj/ACBVit7ursbbjiYtGOn0nu356HRNPzChNzlbQxUkCew7wSIgcwJ0KhUb9Yzspa8g01AtCgAckzdjtxqYL0O16dMYqOyhmUdZ+72QXGBcx55OM9tQqFIvXmkrKhDBnIimMwsTAY+/56q77fr5JesLyomkykEq4EjkzmY0Dwun0pejOoHJIywAMrmZUz+OnFwpBqWa3P2f8uyrUqmtUuJAUrYuBxE5ieROmG3kPARnLLAbLCGuuMySvwx+QjXVCo1/wpCZUR0nvEHnE5xHvqftK1GgVUKUcAuAAZmXEsR3MEdibRqplWTEFOmyXWKWUjHSYU4UkH2GRnXO18R/Vu1PAkqFzGGjIj2Oe+kaoZlEyh5Ibk4gE59DP46NVNyqDmzurcjIWY9weqI41LSKkYolVk0xEzMT3M9ycE/jpejv2V6i0SGrXKFFisQYJuzHAxM865qbxFQl2t7yT2Azj1z/AHaW8N8WqjzGo1KaqGVZaneYIJJmYiMYJzqsVROTCbOmaV6VGVXvyBJy2WLY7mTzrvbbp1uroxZUFocxgHsP2ZwcEk9/dbZ1GeoalSoWLy01FXMQuFWJHHInOjUySpBQQp+KOGnMf57aHscdBdpvf1gdosJ6rTzcCMfNok6eqQ7KB8LYABJHTxJn66kVtzdexeWLSLuQBOcfXJYj21UY0qSimWF46lAn0yQewzP10MTBVZpX4TjsOPc+vtGpfim/sspAhqjZic2+vtOfT8dUqfi9NKT3peT2MiGmIETJx27DUrdeWtAEOxqO0kAyDzjGRbMDidUt2Rl6De93bUqQK0gEIm0kG6PuiTN311H3Slndzh3QJzhRBtOJBOZjsY1zvt2xpwxm3IBOQSPXuP3xpRXMSISe0wCPQfw1WOPEh5SwX6LR/a3H/M1vTX8pVP2E/sj+Os1U5/H/AAaMPiE6f8zvP61H/GuvU7Pv/W/drNZqP1dfPQ36exfY81/98v8AgTTPjn+qr/WX/ENZrNT388FvTH/sx935H+46R8Y4/wCJ/wD16zWaF9w/sG/DP50f1W//ABnU37VcvrNZpw+8nIZ3fwp/V/fphP5tP92P8WtazWFbOW/n0+VT+6pqb4V/rFT+qP8AAus1mp7ft/s6vSFfDv8AVW+Y/uXVkfzdP+t+/WazWz2/cFpewhvvho/7rSn2f/nN98x/6dZrNdMft+eUcstnoN397+qP8I0Kj8S/7of4tZrNQWiB9svh2X9ap/edApf6s/zX+463rNdV9q9zg/7jLX/iH+r/ANGl/Dv9WX5/v1ms1z/g7LZP8Y5f+of7jq/Q/nU/+Xf/AAjWazVZdEifi38+f6yf4dTfDviH+ey6zWarH7UTl9zAbnlvr+/Q9h/qw+ut6zV9HP8Ad+BDWazWa6nM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8" descr="data:image/jpeg;base64,/9j/4AAQSkZJRgABAQAAAQABAAD/2wCEAAkGBhQSERUTExQWFBUWGBoXFxgYGBcXHBoYGxgYGhgZHR0XHCYgGBskHBgYHy8hJCcpLCwsGB8xNTAqNSYrLCkBCQoKDgwOGg8PGiwkHCQsLCwsLCwsLCwsLCwsLCwsLCwsLCwsLCwsLCwsLCwsLCwsLCwsLCwsLCwsLCwsLCwsLP/AABEIALkBEQMBIgACEQEDEQH/xAAaAAADAQEBAQAAAAAAAAAAAAACAwQBBQAG/8QAORAAAQIEBAQDCAMAAgEFAQAAAQIRAAMhMQQSQVEiYXGBkaHwBRMyQrHB0eEUUvEzchUjU2KCopL/xAAXAQEBAQEAAAAAAAAAAAAAAAACAQAD/8QAIBEBAQEAAgMBAQEBAQAAAAAAAAERAiESMUFRYXEiA//aAAwDAQACEQMRAD8A+GAa5jMxFoQVl4NE3eO1jpOUNSpzq8Eoj4bQoT2Dx5Ez5j2iYerziAxfXTlAJl0OUt3iHJmP3hqSUilYHjnovLVE56fbU84aJClBzQiAwaia5fGwitbs4HWsC3Ojk0KJS24UjqYESi1e8bLnKIb0BFuEkOmpfkRAtwsTiVmYHWClywlwAcv1P2EWCUB8OVI1JqT0jySWfM4g+S4TL9nk1V4Pp94onYeX81eQLeUTzPagSHJeOTP9pE1rlizjy5JbI62JxSQAlCRpo/7hgwK1gZiEC51p00iH2XhTM4yoprS7mOjhikKUMylNvX/Il66WdkK9hS6/+orqwbzMLwuET80zMxozW2LRXiF56ClncEU/7QCUBa2C00FcrkdOcbyudtkPVh2UA1BvbygVz7kFq1Zn6UtDJyilkhObQt48UDPWHyqSVk2Aqz60bz5QIpCCBVyrqQB6/EGrE/KxNHcFwPv3gVSnACUFwGcs7M4bTWJ8qxVKswsUrcBuukL2hqZpSOM0+Vmt21jZOGUsAqUw+VxUfh45XulJzEEhnsfLmIZiPb+ZJSp8wpSg5gDTrHTwvwfKT2sKGsWILVN4gxCjqn7CBQcwN3FQCPBoWVZQMwLF2YePeFJiWtRKBFhXSNmAP8NvXhA4aYxcUOoP7vDyXZnbt9NRFvVSQNK205DwJidaQS1QYKZKG7qfnX9xOiYXAs/JoUn4NF7rYdo2UASdIIJoSLjwhebRu8JMBnYs9OXnBJmg7wKsMTVusAQ1nELqufcUuf7HwEeiT3h3j0bwXyggiDQW0cawaJVCQXgwnh+sS8inFi0JLUjDI1NvXhDCWLs0arEhmvygbfh5Al2pfkHinBSGLqY7+t4GRKOtKO0apIdrVeDb8WT6NK8hDF7+cWmaEpqA94gCqsLnVnprFRwpcKJrRo504GXiFZmUCAK0F4oxEzMwYjlrFMilCpnD6Fr6xshLkBB+Lq5a9xQQLVxOnDmhItcn7QU7B+8ALqQLAD7w+XiSosHewewbreMUtTEKY6Cl6xNsXHNmewC7qUWOr38LRTKwooBLHIn6/eLZ2IIQEhKiGqWa+0DgwCgP8SiwSLiLedvtPGQsYFevw7DU97CMVNSjhfh8vK5i4SSnhBTdvicl6szWibGyi2UEJNCCQABzcWrTSDuliaUAsMHUNdT+BFeEwQTTLl1I18d4dh1FIyvalmBOute0BO4k5grNdwm1Cwer0PKNa2MUEpLEqo7JCdL6AiDw0xNSDfS5fapYdNIWvEIGYKbT4Szt0NKbxKAlQLFtKZg/LXNTtGYcudMyk0BJpXMOn7iDEiauoDA7X6kaaQGOmqUyHarJbUb0t/kXYYTH6Uf8tSOmZ2PvpH7gZUleVJ1Ap3EVp9mAglQ2qeejN6rtHNnSStfESpRNfWzR2As0BUl001YixtG5dNITM9lKPC4Z3LUfZgBE0yWkOMiwedQduUWYhyX5E8LvWgqbjtE2ch3USTU12/2NLWpEuWVD4SBq9e43iXHSVINAQ+4IaOqglgcvV8w7sLgw7EjMQ5yi9G4hp5xZyyjeOxxMJJPzGptX8QxchR/orawPWLTIS+bKC1Ob30MLmSCzp0JeniHeF5bUzIiGFs9W1GmrneMmS0hiolzby3h0+YEkgu1wBUtt9u0RBimqnr2hzaN69DnCjuTX11hYV/Xi7RqVra4AHg0AZ5SL5ocgWn/xz/RP/wDUeif/AMqdz4CPRvHmnnwMTPYgVDRpZ7E8oTh5iioDR6x0Z01KQ99uXp4nLq4fG7A+7JFu0L9yQoFtIZIk5gSfrDQvhox0u0c9x0zSFSVk1oPV4uTIF1M1HMKTMzFwaat+YbNxSNzpegfU70g3askOXiZaVHUBrb0J5m8SzsTVSgWq6bU2FY0YR1OKuX/+23S0bKkOXs4ZyABWwEHpRYMKCW1JzEkgm3qkVYWYoXXTSjdT2ELRJzJASpzZ7Dn/ALCcZg1qB0AowIAPIE6an9RPdb0NOMClZUptR0lyR1OnOKZii4ZJJOj5G9fQQvBSRLSMoFWzkl3OgHmYXicQVKZLBgz3L67+hGuW9L87dFWMIS54Rben00hcqeMz8Oaz0YC+n1jiYhcx2zBrM3nFsiQ4pfuKcol4426PEl1XdNieIRaiTLYk5agfEdtANfXQyzpIDhIJ5Halvy8EkZggGhIZtRufKgiKqnJRTMhJpuXZ7CATJSBLUrKE8RCa0DtZg93rvHNn4gJmEOpYZqU8vGOhIxKFoSAXUlSnelCB5ONIuWRNTz5RnfACWaz70Li143DycispC05NSotWpNOUGmQc4KVBIswepHoaGKMpW2cCly4OVmdxoberbesbAe6lhTkKW7upQs9gDc67PygPfgORmItw16s9aU84tKBMGYrTlNG+Fwx2vbaOcvDy8yih0gPVTpDb1BDdoM7VUkAkKFSflKjS1NH8Y8ZoHEZaQ2rk9XteBxATLSoGhdgSauddGBHhE6pLpAzEp6kdy57X1i4w5yV0KRkDsVE0FtqNS+sMRJOV6EAs9B0feo02iXEYucpkJyJ+UNQ0dq2rZrUEKQmYparpoxBJTmI1uzawsHVOImNwjrTXbm7VaEzllAdRZVCApxTsKxn8MPmBIuSTWtnpdzTm0aMOR8Ru1jldhtpszDSL0gZmHDpJ+I6B69aF/wDIZMkPZSg3gez0sIJU520T1BYfY/uEqk5iRcHxbtaIrnzpwSSGrYfuJUYhNgGPPX8GOljcGlwebXLnl2jnTpId2Ba4r68I78Mrly09OFKhtv0hGIkNRvzDpWN0bqPzu8MKgSTTdqd422VsliD+N1jYf73p67xsPyo+PES52X4uzQjOCXAJ0Zt4b7gKL72BOkOVOITlSGAtlvB9F3RSVsnLctVqudu0Nl4ZLOW6P9dInlzGZgH217t0jZl3HXkfVIFlKKUznSaUbQaawucEUI4ToHdnvfcRuFxDnhGhFed/KAMhKSCwKicwJNBsKXeJ6qqf4S1AEEOS5TuN2iz+HbMU09V7/SJMEglRmLUSpQalAOXXaHufiUUtRkg3veOdOHyZKkvUHmbMeQFLQuZ7RQlWWpUHZgDpo7geEHMJUPiJZnCQaitHtltrppE03BpLqVRTswJs3KJP61/iL2n7RzKBTQAf72tCJGKXYAknfa5MduR7KRLqWbfcbsTFIxCbpAelGFWpt3hecnUieNc5WBJAIJFKkhvr949hscmTmSmpu6iKi9OdItnArcqVwkVOoPhxFiPGEDCy0krCs5FmSx1g7vss/FmGJc8aVCunEo3FeVKfeJpkhCXOd+oJbbXu3KFf+QVL+JIJtfNc/iJJuLzVsHqb731jSVtNwuDNS4Ua7j6tcvXrHTl4MpsFNQmhDvdyR9zpEOCn0oAWqkkmu1Ba0Jn+11vQqFLOaHXx3jWW1Oouxk5wQkFtS4oByHc3gUTklDZSlwK2JZnoTVxtvCJOIAAqSATQM56lqBzUB4bIxgWSVFixdySwZqBnAF7xMUPEapCk8jVzW+lLwpSuS1lJY7l7ln6PDTiAg8RKw9MqnHN3FrUirCpUviEsJDuBegr1Fd4u4jnSFlRHCAk3KnDEtZq7b2EdSXgkAjUDVy7dqP4wGIWaA5VKUwLBITbY0owuXLwKfZTKBUVEKsHIFG1N+kTWxk6XLzsh3bQ+T6B3MeXhgASov31tSznl5GKvd5a3q/Dq76nrrE0ycnNU20oAN+uof6RNXApXkoa7kir+fTwjysSdQTrwhg9Gv65QH8kpJ4VJ11psQByf7wiYo/MSQTqNAbDyc89WhSJRE1cJu4YPTXQMT4d4WuepXxKcE0dLDSlNfo0Lm4pg1qWory+8bh0KUHsnnv6HKFgjWeGjEnUkkX2a/M6WESYqUQm+Y2Z/R1g1kOUkOWoQ4oS4FKHWu0LmKTl/sBenfWFOkRzZFQQ/Q0Y2aGpwiiXJFdKP52EVe8BAKSApvmST/kYuRR0kZzR6F/xD8qHim/i80+u0ZBfwpnLxj0Xb+t0UCosyQw9NBKmO5zZS59UtGy3WygCD4CG4WUMxJOZztGqwmZOygMkZiP0TSKJshJYAnRwN9elBGTc2qQnyptGSFKJYUuVUYM/mYiqJEoDQh7FXq31g/c5UnhAJDDc86/CNecDKCQ9So6XvsO8EpI+K7WD5g/8Asc7TVSJdEg2/qKHfv4wSMOFORuxL0HhfpEMtKikEkF1F9+Gt2ppHlzlJoHuCGLVrvUl3g4qhOGWshJORI+Xlo+/TR4rkywFBLHKGfrWtLDrHOlY5gp3c1bQkEs1bsTC0zZleJgasTXmANP1GytqvETlAZqKQaJLHYOSD9Y1E1gC5Z602sO9I8mYBlCWdI0c+IfzMbOSl3BGYswZ2H2ifxVawFIJzJzBIcFRfsNdaRFPSSjMDVJYAUv6NeUPUoAkIKVKodHFn5C9xGpIDqXcMwa7CmlIk6ZyZnvFAuDXn4QKMEpVykNzfyEdoDNZJL/CHLtTnTwgF4gS0kAAKADjd920qS8Lz/E8XJl4gpAly1ZnoWuHLMNu0NkYJQJBcG1dGt15xYnGB7JQSzskEl9jTlTnF+DnBaTmISkECwJoGLNUMw8eUa8sacUf8NKP7K0ISGDBsxzeAbl2iOegHpoCGYPy5NFWKlLBAlhRzAEupg3w1BLNAyBOQCCZbaPVn0BHw16tSNP1g4cAAgEUfQ9DdvRhifeEO4DO13ALUB0/2D9qyQlAUlluySQNW1OgoW6CJcKJqXKSkuRdyRzAbv2ie5rfwaPaQljKpABoSr7d6xMPbSlrBsB8rWar+jF6cIkk5l5rOk8OV7fDr31ECvDoluUgVo4fhsOpLViy8W7OM8ucxPTl4t3hKpxJ+EKFCaE0FLk89o9NmuAUtyKnetC+avrlA+9chypSqk5XY6Od7RMYspZ3LJcOynDmopRoJanAIJIrz6lidySIdOlZk2GrjS4a9a1r06wmYWHCx0CQTctqbinlFYqZPliqiFVHwsPN4ycoKSySp3Zn0dgPW0ZKwRKW6cxU3NXH3j0iWxYAMKHx5H7P5QuhTyJjO6G6t30+kbMluWLJSTWrt62MUZgLUGpYeLxs05tU10Ydg/wCbRd7TEy8OguHJu1fInTrECkF2qGcVMdPDqSCoByR8LUY83d4TkcEmpO2+7P3hy4Nmo/enc+MegP5s3dXhHoeVz8osBcnj4do9JlByxUKVanPaIypJLB+T/XpFfuFM4qdX1g2Y6S6rBqFKObbM5tertCcVLI0B316kvHpeHUtiDxOe1Ldosw8pr1OvEL6N3Gsc70ftiEAJScpqQQAKnene9ooWhnIcnoNdQIlkylHiDjWxe9H0F4ITg9czj4aMH+usCkxc5YcZmoxevMX8omlgF3JcWJDPTitWL5Up3IVatQLUDs9dA9INBQQC5LG9RWm+sXcbEqPZYUrO4IAs5Yc76Xi2R7OTkIQ5Ic0cK53q0LxOOTlq5IoG1GtqHaJpvtSYkOUEAsxe/rraJ/1W6ipOHle5Kxf3mXK9QMpUOo0hEuac72LPRq3Z2ta3OFScQFAFTZiokirWSBbvDZmCl/M3UO/MnbveN/rf4owa2qUjOSwKiAwahLfF0jZ3tBGUICG4nKi7rLh3IZgH18oKTkugqIZi/DQNYa/vSFTcOkkkHK75iAwDM9d9PrB6UcyTRJCyknQhSjV6JIBe3WDkSSxS7tubBw56Frc43CpYe8VMJzC9iBZxVtGDDSMwGHVLWlTGbxFRzVSWch6gE9edIzEY72IqWyndXxGWz5UvRy+pNBeFSJhSvKWRwsKPrYtqYuAJK1qXxKJqSFF1M9RuRswpAj2YDUgEfE9STaord230jeX62fiZU4mYE1Lu+r2pyqIsHs0ENMIFQQARoz3oxDjtrB4eYmSlWUOsirVLBnH/AMaGrtaNGNSpeVQ4tzTW1Ilt+Lgl+zQn4QlL0rmVs1DR+n2MEtOVysEJ3I+oFR1843+bUvlY1IASexUNW0bZ6wM/HcJDhBIbhLFjV6kvVtdIPaglIKSSEOVC5Fb04SeV3f6RPPYEqUniNToaCxFoHEYvLkQAZi7khn6nxjFoM0Zl0qwU9urnT7Q8R7DkqD5QQXaj2bfryvHsTIYMlLK0Gw2LCg5R0UBCAUlaVIJfKSFHqCxIN9GttHPxWAILpPvEqDpV8LDRPJTdeTisaXtrOiDKWGVmTU1DludrwwLAfMCkAE5Sn6Gl6bRLwJBBNRQAZvHUb+EKkSFTlpS53clwlICsx50DR0kC1RhkEhwkhPIl68hUet4nnz2JSxAsCrUipMUhOXhGn9hldLitTq7te8DO4iQS710uetPRjfWImTRQ6EAvz18C4hYS44SCNTWGe6FqkbGo7UvCcQwolVLMGA6s9IUEOYOw41AVKT4i3JommTMpBBNflci8XT5hlKIFmH0+lYnFTm+1D+4cCzQZVbeceh3vU/18hHo2rjyZLl1Fi1ABVrxUkBTZjRNun+xk0lraXA84WqWzOXH9bV0/EC3SnR8xTgpSyH1s4166bQ2ViAgBLPpqxvV94kYqSyUs9Rd6wpEtaHFSp2apPOJ47G3t1Ri6Aswb/dKXtCv5YKeN1Vuod6dIml4cs6mBBsOXevSHS8M44iydLqbws9omSEcsJJYBw7q5Aa7diOcEVkJagAsfiZ7v+oUuQEhyMxFQAQHFGDA9YIyDUBwbV4m5W0cQVHhJIVq7UaoH2rCMfOSSEguUmqdANybeekGMKBQTiyiPhq51qPz2jMNISlQAGj6WF35h94vTDkyajPZyxpvYdodNGuVNBdnbUA86wjDzfeKIDUIFgS240ipc4KAlp+IlqgS962ZoN1YhnzFqZgnqws7EwtM9YYfEAzOL0ofoY72IT7tAyAKe4BunTR1WNCQDSIp0oLURR0t8yKhnsBRo05JibDzshDjK4ajh+Jqter+EWTcWqYCkvWjAEvyu+xdolw8gBnU6a3tpat71G0PmSUqUChTAML8m1DKA86xLixk2caplgEmrsCQXGnTvUR4ImpIUojZttTYUt5iKETGDlSCa0Z3rSlq9aMLRMqaVXBArYhtXJDW67RFTzvbCZZICWOYFyKeR3HnFoQpYplALuAHqWGpP0jMMlChlASonk5Ae7GgrtT7liMQpILorsC1eZ39bxbnxv9SYhRS6RUA1u4O/PzgvZ2BnTHKigJFySzp2Gx6V8IUEzVcIVlA4mcAdy3phFRxBSUoQpLGhO1vvC9dIdg8PKNkvq5BpRjU2sWHIwibOmjhoE1LAtlD8rOQL7RQZiUUcqrTNxUG237eAKiVBxR935mjEHxgarlTZJlEHIH0qVatU6PXxEWyVKEpyFALUEOkk8TBQcA0JBIHIKhsjCvxliKgaHk7nlaBl+2MpWKElLHqKjXSo6Ew7dSdFYjBqDsxABDZr1vW56mFYOWCQCvMDoGfRhuf1Dl+1DbJzoGfc+bvGSwEpcXUSQWsbbUvrG7ztOg42aEqygEsXZSfwbwmZPZJCiEkvdiQPHnzj2IkuCQUk0Ymuu++kc9WLW1flJcikPjx0LcNOfRzoA1TzpobwmZ8QGUEvZi47/WH/AM8E1s13OgrfrCQXGWqetoc0b2dzUeInV/X+QzCBwTRwW1btVj/sLnBIAqQrlVx1DUhbLLhPAwc7E+jEbVtP/bH/AOfxHo5/u1f+4PP8R6N4trR7wVNR1p4AxQVqYUbZteT22jffuKedIWcQpRIYbE18ufON7WdLCNavyNPr6aN2Tajna1x6+kTolEGqBUb08Kw+WoGgfRqeFNdYFJ73KEsU5i9CXp536Rs85lBJJKTSg1ux2hU2SSp1MSbUty8dtoGZObhzDN/1YgC2kbFNmKKCAEkq3Zz4uYWuer5qEu51/XYwUsskqfNm1VQinO+sYlaQAEmz7t0+vKMjyEEEKJOWrvctqKO0IxE0FQZwxLO7agnbSLZSwrMACaVoOtCem8MROTlIYhqMW53BeNuLiZGGILhVbFjmd2pwinLtDUSiZhqaJoGzAkg35C3nG0CSQAQfM9QecKAW1CxKjdh/rRPauhicQpILgOQEtao3Gv6gEqS2UGoYkA0dge1Y5/uFXVfk7mhqrlb0YdIWygFNUuSwZjR7Xty5RMbXRkTkLSrOyGDpch1EN2zXoNoxOHzEMRmoQ4sKAskB3btAzVITRszEW4Ruban7tvBFRUoAMluIurcWu7l6BhAJPMVThcqLguku+tevjHpEvhylyQb/ANhZi1Bb6mKsDiVImKZPvAUnMcooNTX5ax4zgSSixJoQU3dnt94utiOdKCSx/wDSKT2Db3ZjSjfePYZKjRwpLmrC/Vw+tntFSmVUhKi9uIlx106PCjLmAgrSkJBFg1De/wBbRtQjESRRKyU5mygJoa672eu/KGS5CUB1MQKNR7VszM28Wz5CZoABLAGuvMU1AHhvSJ5WAABozCxU4o2lC96kxt6XC/dZieLiLABxR2u5uXB1h03EJAy5nIFgEgvR2JDUY1FS4j2IlyzLehI0Aq4LlyCCL3aNlqCTlap1WD1YExmKUgqoqxqGy0AYBwSWrCE+y3UVKOUixB1NBb4ni9C0oCuLMq5NCw1t05xCcVMrmU72s/kYst+JcBiJE0LdOQpI1DUd/m+ojJ/vHBCk9LAG2thCJuNmBQv0u/ZunhHv5CVqLuDq7dLfiHlHotWIWS+VL7kmjdCIxEokMoN184JEriJoSH6Dz/MWSV8KsyUgnUul+lDrq4i2/g5+oVULM40A07kvaNCRokjZrnfd7XiqYXNW3DafmnOEqCg5BALUJqC9xyvG1sR5zmJACm0V6ECMTMJKlWuWHTaHy8KTxFnJAejchGFCi4UWAp57Q9gZQf8AkBufL8R6N/h8vXjHo3/Ldhl2KlG1gdYfLxCSOIAbdd6QicsJSC/lCVhJqWB2ue8LNbcXjE3y2axu29/L8R4TguhNAKMSKU7s1ImRhwwZW4PLTt+oYtKRY7dD2OloNkKU/Pflq/RqDtAIdnSxrVRvq7vvyicFjVyBpbwitS0qSbJ5As2huBeJZi+yPeucqi+xsf1aHImpfhobO4s3mfDV4nXIYWdhd9aUiyVRsyWBatK/YxK0AlJJD5RYEuS9aO176RWFmooCKAqavMHVh63yRNAdxUVSGFy4LAW+kDNxBIZwlNyHvqa7coF7I/3jsQAwNC4rW/KxhC5pWlgtsr6nXzNKd7RkiYQCHr/YPZqC4Y8oYFghktUh+FJroLEntE9KSuQopCiCzlIINC9+0Pl4YCiVg04gHcEMHJIpXbaGy0ooATmtlqMvYC726wf8jIOFOY32vRy7kl37CJvxcSTsRlOVDl7mmtSORNq9YejErFKDcKtSrOee0arKaABCiSSwLalzUA3/AMpHlk5SJYZv/kFENq5rrvX6Zm4knKwU5qSQSKE6vYd9LR6VMUwBAIAYVBNeXhp94klySmgyks4Yu9iTsrfsYp424tzdiw5ElnNo1ZXh0ZWIUlBcAVY2tXwha1IUWqWd2AZ3o+/j4RNNnAfM5Bcm7nQjUgwzCpWthQ6kswFLcqfSDn1dMQparpIbRzq4cgdS3aDCXAIJDUAIoW2FnrZ32gfeJIYlIDu1SX7EA94dLxYygBYdJzAp4SCf8AdxGYpOISACcoqaBufZy92sB2SmeGKgA1A5a+l43+GHC897sNHpV79Yd7wGrNUsTU7VegMVnJlSmLKKk86sPXWGBKbBWprxOfHtSKMThNBUO93enrwhKaG4rbZtRT7w90MT4hGWpcpcF3eIjMegJ+9RWsUz5uZRD6VrsfRhuRKRxMRppe3S0OdD7S4WWcuqR3s3q8dBZ4AVl2atAGs5DN9Yl96pNmts4Y7vTvGTZhysxVsalmtTSJe6voybjKWBJYc/PpCFYktxOQ1nicpUtieEW25GKZeH3IBG/wBLEmFkgbaBOJJYkANaoFPRjZigRVQJsAT948uSkX26Hm0ICUgGtuj9t4sysa6f7Hz/ADHoj94Nz67R6F4j5Q7KE1d+Rp4QGd9PXUwKifX0h0ualiku52hYmvOxGum7b9dIYEAju9Dpo/6gZhDFLVpU08oEoOlAfXe8Ej5E8BwKMQH3v2AasbOxDcKuLWhrXU7iJpiDQbAt6GkYZqsrAeNKUbqaRPGNuOqcKKKBA5ZX8xY9d4ybJUU5nSwsABy3sfWkZKxCSgPdhQ6n8RPiioDhV+O0c5Lp70pRKyh8wpcVItVyHr4wJxKGrld/Rq3K1InkqZIDvVzZhXkKjrDFSwTYEigYN0owfwjZ322vHDJLFwokbka9G7Q0YfKCsKSpNCT5kF7DYU7QGVCBmudip63ZvzDJ08mWAQeMuUg/I/CL/MoE/wD1BtGur0swWKTlK15aubtfYA1NB4Q+ROm5SUlCQoOaM/hfWOcjD5+I8JdgWd61pqwp4RdLLVJJ6DQVYtyjnZDhkqQlCVFsz0+Z2q9XZrikUS8RwkgnhapcMCWCaX8THJxWKNAaCtAXcaCnn1hOCwSlFIExZ1YW61qGBuzxvHZtqb+OziPa7MhABUbNRuZd+r+UQrSpdFDOoM9SauX5Cm8UBGQFkKBoTc3L0PNjeJ8JK4lLU6czEPuHFWbwiTPi0xXs5OUKUqjhkjmdDrFSJyZYAZQTyF3u/rSFy/Z4AqsqAsTYdA8MQtuEAnMXoX716A7RLdZBj5ctaxwLOgJavWzfSkbhp0tAyJDVIYFwzllPeKvdB3bUO1K8wTXwOsL9ylIzAAPvXnSr7wt6xs7GogAFg293L3Jq3gImVOExYSlZQQRszC55decLmYtwwII0CQQM1aE7xk2oPxBXXbQi0aRNdRfCGoQSLuxbQfmOd7SkhQBHCx0JLjrEKseqWqoLmocNTekT/wAhay7nK7t94fH/AM7OxvKel2GwIBeoO1z4gQ7OBap0cPU+EMwrqYO++3rlCsXiUDYnSgb9RO7V9FT5AUWzMaaPU6wr3OQakjVLjr6EDLUk1qD1duX+R45k2L8g0PPghTNUtNWAJtc01c6Qsyi7BRSobc9HEGtYLmxJuE/d4BeKUk5SXTcHlCk/Bv8AWZAgVdRPrUQickEM4GtIGZOzXJ/EAVCmphyVztgWV6Eeg/fDYeEeh9jn9aqYyWJL7DX8w5E3KL2u1IltVoZ/HbY9I1kKWjUVEuW3LuabRThyLkhTBtq/qkRmcBQuPOCXNAHD+/CBZqyn/wAkgl9qUHjsIUZyflHc1I+j2hAmvckHcRQA7O5HKNmLusWgpL5gCbav37QKCp2cl9wL6RU7MBpvz2O0eSkVuTyavLdng6uErwQFXubPV7/Z4ol4cj4gbM4UPW1OsEmSRVTDViHbn5QScGr+wCTXkB1FtoN5b9KTAn2egnW7beqRdKloy8SmAauhBo1TVmbtHP8AdbGjXrvsbxYopUgJZymps/gbdvGDdKGzSEiii2jEVgvek8KalhYktpzB/UQJxRBygOGoDW+2gh0nEpQhYWBnKtn4WDJDbV8YPiurMRJXw0DPxPTajuTppGSnk/CEkkVJW1dqsdoklyFzHXRP9Raln8PrALUxoHUK9eTaRs+LsXLxeIUQkoYPobdyS0GsrSniCX0J2Db96xDxlnTlGoYv1tD5PtBJJDAuW4i3SkTG05OdVc1OTs3RopASApQHE1SA9O7RyJ0zKWQWJ2JI/UeV70pOY8OwfTTnG8U1YJ6VcRbh2Ie17UeAHtFDkghyXqw2pbyjmp0YHe9Ob7iFqwOpY7NYw5wn0bypuIxzKJDeTVilOIKksos40pYdYlk4VABzX2H7hc2UEkA9esLJ6idnT5gV0FHd9bet4Fwg8+W0bnCifxv9YRPkpD18PtFn41On4wuC5pbRojOJUpTvbtTtCyrSulIYmU2sdMkc9tVyQT+rn8wUtYehqN9P1EqMTtQvfV4FYVfc25wfEvJWpXPqIlmzgWoG0POFt507QITs3aFOODeWsmmrM8Ky7sIpLBoFgdYUrneOkP6p+I9BN1j0LRH7xQLAPyvDspAa37+0Zg794b/Xr9zHO114wKZNKqI6NX9wtcv+rk1vyijQ+tYyVr1EHT8QIATc0OsXjAJCMxYWYBVTR67XEcydc9BFmA/4lf8AY/SJy9a094OXNllQFQ5Lv8r6vy+ggVLDO4a9NPuIKdaZ/wBU/VMc6f8A8h6fYRpx1ryx0JDmiUhQuSqrfSDCSAQkMCz0IFLk872h3sz/AIT0+8Gj4kdR945294cnRc4UBf8A7Gg2Ybn9QmXNCj8KWHI2PQg+cM9rXT60h2H/AOJHf7xN6LOzEkN8QPJKQK7veEyZkt8oSQqpc1fetvBrRs3/AJU9PsYhxfwp6D7xol6dFaFEgJKQ9TlF4rlSTKSGGhdyHiH2Br61joYr14mBy94U/Uk1alFruKXgB7PFBqRVnENlfCvqYrR8Kug+0a3PS4iThUIIqqhc2FOsBMEsgqUVMHypDH6mMx//ABnqftHO+ZPrWHxm9jbhpUggio5EfQiAKGbK78xcQE74z61i7E/8PYfWFuC8nGhGVOVJLs7Amt3jJa2dspfy2iIfEekMnff7RvFg4h34Q3SAWsmjADb96wcv4DCfz+YcGmplhtzb7wtaDpU+ZhybQzX1sIm4uJUluvjArYlzQxWr5usTawpRsKKHJa0aZYAGmsNl/Art9YJPw9z94tqeKX3et33jTQMK0hc37/mKZnxRdGRO429eMeiiPRdTH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1215">
            <a:off x="5415162" y="1890464"/>
            <a:ext cx="316835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2756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Газ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709160"/>
          </a:xfrm>
        </p:spPr>
        <p:txBody>
          <a:bodyPr>
            <a:normAutofit fontScale="92500"/>
          </a:bodyPr>
          <a:lstStyle/>
          <a:p>
            <a:r>
              <a:rPr lang="uk-UA" dirty="0"/>
              <a:t>Родовища газу розташовані у тих самих районах, що й нафта, але співвідношення запасів нафти і газу у різних басейнах різне. Перше місце за ресурсами газу займає Росія, далі йдуть США, Канада, країни Перської затоки</a:t>
            </a:r>
            <a:endParaRPr lang="uk-UA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0197">
            <a:off x="5652120" y="2204864"/>
            <a:ext cx="264795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42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253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Паливно енергетичні ресурси</vt:lpstr>
      <vt:lpstr>Структура світового енергоспоживання</vt:lpstr>
      <vt:lpstr> Структура сировинного балансу електроенергетики в США на 2020 рік</vt:lpstr>
      <vt:lpstr>Навтогазова сировина</vt:lpstr>
      <vt:lpstr>Торф</vt:lpstr>
      <vt:lpstr>Газ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Паливно енергетичні ресурси</dc:title>
  <dc:creator>Viktor</dc:creator>
  <cp:lastModifiedBy>Viktor</cp:lastModifiedBy>
  <cp:revision>4</cp:revision>
  <dcterms:created xsi:type="dcterms:W3CDTF">2012-11-25T20:27:18Z</dcterms:created>
  <dcterms:modified xsi:type="dcterms:W3CDTF">2012-11-25T21:03:49Z</dcterms:modified>
</cp:coreProperties>
</file>