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Природные ресурсы Германии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700808"/>
            <a:ext cx="2819399" cy="348079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000" dirty="0"/>
              <a:t>Северная часть Германии представляет собой сформировавшуюся во время Ледникового </a:t>
            </a:r>
            <a:r>
              <a:rPr lang="ru-RU" sz="1000" dirty="0" smtClean="0"/>
              <a:t>периода низменную равнину. </a:t>
            </a:r>
            <a:r>
              <a:rPr lang="ru-RU" sz="1000" dirty="0"/>
              <a:t>В центральной части страны к низменности с юга примыкают покрытые лесом предгорья, а южнее </a:t>
            </a:r>
            <a:r>
              <a:rPr lang="ru-RU" sz="1000" dirty="0" smtClean="0"/>
              <a:t>начинаются Альпы.</a:t>
            </a:r>
            <a:r>
              <a:rPr lang="ru-RU" sz="1000" dirty="0"/>
              <a:t> </a:t>
            </a:r>
            <a:r>
              <a:rPr lang="ru-RU" sz="1000" dirty="0" smtClean="0"/>
              <a:t>По </a:t>
            </a:r>
            <a:r>
              <a:rPr lang="ru-RU" sz="1000" dirty="0"/>
              <a:t>территории Германии протекает </a:t>
            </a:r>
            <a:r>
              <a:rPr lang="ru-RU" sz="1000" dirty="0" smtClean="0"/>
              <a:t>большое количество</a:t>
            </a:r>
            <a:r>
              <a:rPr lang="ru-RU" sz="1000" dirty="0"/>
              <a:t> рек, наиболее крупными из </a:t>
            </a:r>
            <a:r>
              <a:rPr lang="ru-RU" sz="1000" dirty="0" smtClean="0"/>
              <a:t>которых являются</a:t>
            </a:r>
            <a:r>
              <a:rPr lang="ru-RU" sz="1000" dirty="0"/>
              <a:t> Рейн, Дунай, Эльба, Везер </a:t>
            </a:r>
            <a:r>
              <a:rPr lang="ru-RU" sz="1000" dirty="0" smtClean="0"/>
              <a:t>и Одер. Погода </a:t>
            </a:r>
            <a:r>
              <a:rPr lang="ru-RU" sz="1000" dirty="0"/>
              <a:t>часто </a:t>
            </a:r>
            <a:r>
              <a:rPr lang="ru-RU" sz="1000" dirty="0" smtClean="0"/>
              <a:t>носит переменчивый </a:t>
            </a:r>
            <a:r>
              <a:rPr lang="ru-RU" sz="1000" dirty="0"/>
              <a:t>характер</a:t>
            </a:r>
            <a:r>
              <a:rPr lang="ru-RU" sz="1000" dirty="0" smtClean="0"/>
              <a:t>. Германия </a:t>
            </a:r>
            <a:r>
              <a:rPr lang="ru-RU" sz="1000" dirty="0"/>
              <a:t>находится в умеренном климатическом поясе. За последние несколько лет в Германии, как и во всей </a:t>
            </a:r>
            <a:r>
              <a:rPr lang="ru-RU" sz="1000" dirty="0" smtClean="0"/>
              <a:t>Европе</a:t>
            </a:r>
            <a:r>
              <a:rPr lang="ru-RU" sz="1000" dirty="0"/>
              <a:t>, произошло несколько масштабных </a:t>
            </a:r>
            <a:r>
              <a:rPr lang="ru-RU" sz="1000" dirty="0" smtClean="0"/>
              <a:t>наводнений. </a:t>
            </a:r>
            <a:r>
              <a:rPr lang="ru-RU" sz="1000" dirty="0"/>
              <a:t>Многие склонны видеть </a:t>
            </a:r>
            <a:r>
              <a:rPr lang="ru-RU" sz="1000" dirty="0" smtClean="0"/>
              <a:t>в этом свидетельства </a:t>
            </a:r>
            <a:r>
              <a:rPr lang="ru-RU" sz="1000" dirty="0"/>
              <a:t> </a:t>
            </a:r>
            <a:r>
              <a:rPr lang="ru-RU" sz="1000" dirty="0" smtClean="0"/>
              <a:t>потепления климата</a:t>
            </a:r>
            <a:r>
              <a:rPr lang="ru-RU" sz="1000" dirty="0"/>
              <a:t>.  Землетрясений с тяжёлыми последствиями в Германии до настоящего времени не происходило. Это можно объяснить тем, что Германия находится на Евразийской плите. Так как внутри Германии нет границ между тектоническими плитами, то землетрясения происходят относительно редко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3802022" cy="2376264"/>
          </a:xfrm>
        </p:spPr>
      </p:pic>
    </p:spTree>
    <p:extLst>
      <p:ext uri="{BB962C8B-B14F-4D97-AF65-F5344CB8AC3E}">
        <p14:creationId xmlns:p14="http://schemas.microsoft.com/office/powerpoint/2010/main" val="30922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ресурсы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6" y="2337048"/>
            <a:ext cx="5318720" cy="3324200"/>
          </a:xfrm>
        </p:spPr>
      </p:pic>
    </p:spTree>
    <p:extLst>
      <p:ext uri="{BB962C8B-B14F-4D97-AF65-F5344CB8AC3E}">
        <p14:creationId xmlns:p14="http://schemas.microsoft.com/office/powerpoint/2010/main" val="3431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008286"/>
            <a:ext cx="3718487" cy="2788865"/>
          </a:xfr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953000" y="1700213"/>
            <a:ext cx="2819400" cy="348138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</a:pPr>
            <a:r>
              <a:rPr lang="ru-RU" dirty="0"/>
              <a:t>По территории </a:t>
            </a:r>
            <a:r>
              <a:rPr lang="ru-RU" dirty="0" smtClean="0"/>
              <a:t>Германии протекает большое количество</a:t>
            </a:r>
            <a:r>
              <a:rPr lang="ru-RU" dirty="0"/>
              <a:t> рек, наиболее крупными из </a:t>
            </a:r>
            <a:r>
              <a:rPr lang="ru-RU" dirty="0" smtClean="0"/>
              <a:t>которых являются</a:t>
            </a:r>
            <a:r>
              <a:rPr lang="ru-RU" dirty="0"/>
              <a:t> Рейн, Дунай, </a:t>
            </a:r>
            <a:r>
              <a:rPr lang="ru-RU" dirty="0" smtClean="0"/>
              <a:t>Эльба и</a:t>
            </a:r>
            <a:r>
              <a:rPr lang="ru-RU" dirty="0"/>
              <a:t> Одер, реки соединены каналами, наиболее известный канал — </a:t>
            </a:r>
            <a:r>
              <a:rPr lang="ru-RU" dirty="0" err="1"/>
              <a:t>Кильский</a:t>
            </a:r>
            <a:r>
              <a:rPr lang="ru-RU" dirty="0"/>
              <a:t>, который соединяет Балтийское и Северное моря. </a:t>
            </a:r>
            <a:r>
              <a:rPr lang="ru-RU" dirty="0" err="1"/>
              <a:t>Кильский</a:t>
            </a:r>
            <a:r>
              <a:rPr lang="ru-RU" dirty="0"/>
              <a:t> канал начинается </a:t>
            </a:r>
            <a:r>
              <a:rPr lang="ru-RU" dirty="0" smtClean="0"/>
              <a:t>в </a:t>
            </a:r>
            <a:r>
              <a:rPr lang="ru-RU" dirty="0" err="1" smtClean="0"/>
              <a:t>Кильской</a:t>
            </a:r>
            <a:r>
              <a:rPr lang="ru-RU" dirty="0" smtClean="0"/>
              <a:t> </a:t>
            </a:r>
            <a:r>
              <a:rPr lang="ru-RU" dirty="0"/>
              <a:t>бухте и оканчивается в устье реки Эльба. Самое крупное озеро в Германии — Боденское, площадь которого 540 кв. км, и глубина 250метров.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95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Берёт начало в Альпах, протекает через Боденское озеро, пересекает отроги Юры и Шварцвальда, после чего течёт по </a:t>
            </a:r>
            <a:r>
              <a:rPr lang="ru-RU" dirty="0" err="1"/>
              <a:t>Верхнерейнской</a:t>
            </a:r>
            <a:r>
              <a:rPr lang="ru-RU" dirty="0"/>
              <a:t> низменности. В среднем течении прорывается через Рейнские Сланцевые горы. Нижнее течение — в пределах </a:t>
            </a:r>
            <a:r>
              <a:rPr lang="ru-RU" dirty="0" err="1"/>
              <a:t>Нижнерейнской</a:t>
            </a:r>
            <a:r>
              <a:rPr lang="ru-RU" dirty="0"/>
              <a:t> низменности Среднеевропейской </a:t>
            </a:r>
            <a:r>
              <a:rPr lang="ru-RU" dirty="0" smtClean="0"/>
              <a:t>равнины. </a:t>
            </a:r>
            <a:r>
              <a:rPr lang="ru-RU" dirty="0"/>
              <a:t>Впадает в </a:t>
            </a:r>
            <a:r>
              <a:rPr lang="ru-RU" dirty="0" smtClean="0"/>
              <a:t>Северное море.</a:t>
            </a:r>
            <a:r>
              <a:rPr lang="ru-RU" dirty="0"/>
              <a:t> </a:t>
            </a:r>
            <a:r>
              <a:rPr lang="ru-RU" dirty="0" smtClean="0"/>
              <a:t>Притоки</a:t>
            </a:r>
            <a:r>
              <a:rPr lang="ru-RU" dirty="0"/>
              <a:t>: </a:t>
            </a:r>
            <a:r>
              <a:rPr lang="ru-RU" dirty="0" err="1"/>
              <a:t>Неккар</a:t>
            </a:r>
            <a:r>
              <a:rPr lang="ru-RU" dirty="0"/>
              <a:t>, Майн, </a:t>
            </a:r>
            <a:r>
              <a:rPr lang="ru-RU" dirty="0" err="1"/>
              <a:t>Вуппер</a:t>
            </a:r>
            <a:r>
              <a:rPr lang="ru-RU" dirty="0"/>
              <a:t>, </a:t>
            </a:r>
            <a:r>
              <a:rPr lang="ru-RU" dirty="0" err="1"/>
              <a:t>Иттер</a:t>
            </a:r>
            <a:r>
              <a:rPr lang="ru-RU" dirty="0"/>
              <a:t>, </a:t>
            </a:r>
            <a:r>
              <a:rPr lang="ru-RU" dirty="0" err="1"/>
              <a:t>Дюссель</a:t>
            </a:r>
            <a:r>
              <a:rPr lang="ru-RU" dirty="0"/>
              <a:t>, Рур, </a:t>
            </a:r>
            <a:r>
              <a:rPr lang="ru-RU" dirty="0" err="1"/>
              <a:t>Илль</a:t>
            </a:r>
            <a:r>
              <a:rPr lang="ru-RU" dirty="0"/>
              <a:t> (правые); Аре, Мозель (левые). В левый рукав дельты впадает река Маас.</a:t>
            </a:r>
          </a:p>
          <a:p>
            <a:r>
              <a:rPr lang="ru-RU" dirty="0" smtClean="0"/>
              <a:t>Средний </a:t>
            </a:r>
            <a:r>
              <a:rPr lang="ru-RU" dirty="0"/>
              <a:t>расход около 2500 м³/с, годовой сток около 79 км³.</a:t>
            </a:r>
          </a:p>
          <a:p>
            <a:r>
              <a:rPr lang="ru-RU" dirty="0"/>
              <a:t>В верхнем течении Рейна, в швейцарском кантоне </a:t>
            </a:r>
            <a:r>
              <a:rPr lang="ru-RU" dirty="0" err="1"/>
              <a:t>Шаффхаузен</a:t>
            </a:r>
            <a:r>
              <a:rPr lang="ru-RU" dirty="0"/>
              <a:t>, рядом с городком </a:t>
            </a:r>
            <a:r>
              <a:rPr lang="ru-RU" dirty="0" err="1"/>
              <a:t>Нойхаузен</a:t>
            </a:r>
            <a:r>
              <a:rPr lang="ru-RU" dirty="0"/>
              <a:t>, расположен Рейнский водопад</a:t>
            </a:r>
            <a:r>
              <a:rPr lang="ru-RU" dirty="0" smtClean="0"/>
              <a:t>. </a:t>
            </a:r>
            <a:r>
              <a:rPr lang="ru-RU" dirty="0"/>
              <a:t>Высота Рейнского водопада — 23 м, ширина — 150 </a:t>
            </a:r>
            <a:r>
              <a:rPr lang="ru-RU" dirty="0" smtClean="0"/>
              <a:t>м.</a:t>
            </a:r>
            <a:endParaRPr lang="ru-RU" dirty="0"/>
          </a:p>
          <a:p>
            <a:r>
              <a:rPr lang="ru-RU" dirty="0"/>
              <a:t>Река судоходна на 952 км, до города Базель и по Боденскому озеру. Рейн — важная незамерзающая транспортная магистраль Западной Европы. Общая длина водных путей в бассейне Рейна около 3000 км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7" y="1988840"/>
            <a:ext cx="3840426" cy="2880320"/>
          </a:xfrm>
        </p:spPr>
      </p:pic>
    </p:spTree>
    <p:extLst>
      <p:ext uri="{BB962C8B-B14F-4D97-AF65-F5344CB8AC3E}">
        <p14:creationId xmlns:p14="http://schemas.microsoft.com/office/powerpoint/2010/main" val="219328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u="sng" dirty="0"/>
              <a:t>Р</a:t>
            </a:r>
            <a:r>
              <a:rPr lang="ru-RU" u="sng" dirty="0" smtClean="0"/>
              <a:t>ека</a:t>
            </a:r>
            <a:r>
              <a:rPr lang="ru-RU" dirty="0"/>
              <a:t> бассейна Северного моря, берёт начало </a:t>
            </a:r>
            <a:r>
              <a:rPr lang="ru-RU" dirty="0" smtClean="0"/>
              <a:t>в Чехии</a:t>
            </a:r>
            <a:r>
              <a:rPr lang="ru-RU" dirty="0"/>
              <a:t>. Основное течение — по территории Германии. Дрезденская долина Эльбы со знаменитой террасой </a:t>
            </a:r>
            <a:r>
              <a:rPr lang="ru-RU" dirty="0" err="1"/>
              <a:t>Брюля</a:t>
            </a:r>
            <a:r>
              <a:rPr lang="ru-RU" dirty="0"/>
              <a:t> в силу своей редкой живописности в 2004—2009 гг. входила в список Всемирного наследия человечества.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Эльба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18" y="2636912"/>
            <a:ext cx="3659928" cy="2378953"/>
          </a:xfrm>
        </p:spPr>
      </p:pic>
    </p:spTree>
    <p:extLst>
      <p:ext uri="{BB962C8B-B14F-4D97-AF65-F5344CB8AC3E}">
        <p14:creationId xmlns:p14="http://schemas.microsoft.com/office/powerpoint/2010/main" val="2663611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</TotalTime>
  <Words>25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Природные ресурсы Германии</vt:lpstr>
      <vt:lpstr>Презентация PowerPoint</vt:lpstr>
      <vt:lpstr>водные ресурсы</vt:lpstr>
      <vt:lpstr>Презентация PowerPoint</vt:lpstr>
      <vt:lpstr>Рейн</vt:lpstr>
      <vt:lpstr>Эльба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 Германии</dc:title>
  <dc:creator>Наташа</dc:creator>
  <cp:lastModifiedBy>Наташа</cp:lastModifiedBy>
  <cp:revision>3</cp:revision>
  <dcterms:created xsi:type="dcterms:W3CDTF">2013-02-18T21:23:54Z</dcterms:created>
  <dcterms:modified xsi:type="dcterms:W3CDTF">2013-02-18T21:52:46Z</dcterms:modified>
</cp:coreProperties>
</file>