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Новая папка (2)\249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124744"/>
            <a:ext cx="6536317" cy="45533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sz="3000" dirty="0" smtClean="0"/>
              <a:t>Так</a:t>
            </a:r>
            <a:r>
              <a:rPr lang="uk-UA" sz="3000" dirty="0" err="1" smtClean="0"/>
              <a:t>ож</a:t>
            </a:r>
            <a:r>
              <a:rPr lang="ru-RU" sz="3000" dirty="0" smtClean="0"/>
              <a:t> в зоопарку </a:t>
            </a:r>
            <a:r>
              <a:rPr lang="ru-RU" sz="3000" dirty="0" err="1" smtClean="0"/>
              <a:t>є</a:t>
            </a:r>
            <a:r>
              <a:rPr lang="ru-RU" sz="3000" dirty="0" smtClean="0"/>
              <a:t> </a:t>
            </a:r>
            <a:r>
              <a:rPr lang="ru-RU" sz="3000" dirty="0" err="1" smtClean="0"/>
              <a:t>лінивці</a:t>
            </a:r>
            <a:r>
              <a:rPr lang="ru-RU" sz="3000" dirty="0" smtClean="0"/>
              <a:t>, </a:t>
            </a:r>
            <a:r>
              <a:rPr lang="ru-RU" sz="3000" dirty="0" err="1" smtClean="0"/>
              <a:t>які</a:t>
            </a:r>
            <a:r>
              <a:rPr lang="ru-RU" sz="3000" dirty="0" smtClean="0"/>
              <a:t> </a:t>
            </a:r>
            <a:r>
              <a:rPr lang="ru-RU" sz="3000" dirty="0" err="1" smtClean="0"/>
              <a:t>є</a:t>
            </a:r>
            <a:r>
              <a:rPr lang="ru-RU" sz="3000" dirty="0" smtClean="0"/>
              <a:t> </a:t>
            </a:r>
            <a:r>
              <a:rPr lang="ru-RU" sz="3000" dirty="0" err="1" smtClean="0"/>
              <a:t>дуже</a:t>
            </a:r>
            <a:r>
              <a:rPr lang="ru-RU" sz="3000" dirty="0" smtClean="0"/>
              <a:t> </a:t>
            </a:r>
            <a:r>
              <a:rPr lang="ru-RU" sz="3000" dirty="0" err="1" smtClean="0"/>
              <a:t>рідкісним</a:t>
            </a:r>
            <a:r>
              <a:rPr lang="ru-RU" sz="3000" dirty="0" smtClean="0"/>
              <a:t> </a:t>
            </a:r>
            <a:r>
              <a:rPr lang="ru-RU" sz="3000" dirty="0" err="1" smtClean="0"/>
              <a:t>тваринам</a:t>
            </a:r>
            <a:r>
              <a:rPr lang="ru-RU" sz="3000" dirty="0" smtClean="0"/>
              <a:t>. </a:t>
            </a:r>
            <a:r>
              <a:rPr lang="ru-RU" sz="3000" dirty="0" err="1" smtClean="0"/>
              <a:t>Їх</a:t>
            </a:r>
            <a:r>
              <a:rPr lang="ru-RU" sz="3000" dirty="0" smtClean="0"/>
              <a:t> </a:t>
            </a:r>
            <a:r>
              <a:rPr lang="ru-RU" sz="3000" dirty="0" err="1" smtClean="0"/>
              <a:t>можна</a:t>
            </a:r>
            <a:r>
              <a:rPr lang="ru-RU" sz="3000" dirty="0" smtClean="0"/>
              <a:t> </a:t>
            </a:r>
            <a:r>
              <a:rPr lang="ru-RU" sz="3000" dirty="0" err="1" smtClean="0"/>
              <a:t>зустріти</a:t>
            </a:r>
            <a:r>
              <a:rPr lang="ru-RU" sz="3000" dirty="0" smtClean="0"/>
              <a:t> не у </a:t>
            </a:r>
            <a:r>
              <a:rPr lang="ru-RU" sz="3000" dirty="0" err="1" smtClean="0"/>
              <a:t>всіх</a:t>
            </a:r>
            <a:r>
              <a:rPr lang="ru-RU" sz="3000" dirty="0" smtClean="0"/>
              <a:t> зоопарках </a:t>
            </a:r>
            <a:r>
              <a:rPr lang="ru-RU" sz="3000" dirty="0" err="1" smtClean="0"/>
              <a:t>Европи</a:t>
            </a:r>
            <a:r>
              <a:rPr lang="ru-RU" sz="3000" dirty="0" smtClean="0"/>
              <a:t>.</a:t>
            </a:r>
          </a:p>
          <a:p>
            <a:endParaRPr lang="ru-RU" dirty="0"/>
          </a:p>
        </p:txBody>
      </p:sp>
      <p:pic>
        <p:nvPicPr>
          <p:cNvPr id="4" name="Рисунок 3" descr="http://www.fresher.ru/images10/luchshie-fotografii-zhivotnyx-za-nedelyu-48/1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060848"/>
            <a:ext cx="6600775" cy="4132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80528" y="188640"/>
            <a:ext cx="9324528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dirty="0" smtClean="0"/>
              <a:t>   Відмінна розвага - спостерігати за годуванням тварин, наприклад час годування пінгвінів в </a:t>
            </a:r>
            <a:r>
              <a:rPr lang="uk-UA" dirty="0" err="1" smtClean="0"/>
              <a:t>“Пінгвінному</a:t>
            </a:r>
            <a:r>
              <a:rPr lang="uk-UA" dirty="0" smtClean="0"/>
              <a:t> </a:t>
            </a:r>
            <a:r>
              <a:rPr lang="uk-UA" dirty="0" err="1" smtClean="0"/>
              <a:t>басейні”</a:t>
            </a:r>
            <a:r>
              <a:rPr lang="uk-UA" dirty="0" smtClean="0"/>
              <a:t> з 14.00 до 14.30 (</a:t>
            </a:r>
            <a:r>
              <a:rPr lang="uk-UA" dirty="0" err="1" smtClean="0"/>
              <a:t>до</a:t>
            </a:r>
            <a:r>
              <a:rPr lang="uk-UA" dirty="0" smtClean="0"/>
              <a:t> речі, </a:t>
            </a:r>
            <a:r>
              <a:rPr lang="uk-UA" dirty="0" err="1" smtClean="0"/>
              <a:t>“Пінгвінний</a:t>
            </a:r>
            <a:r>
              <a:rPr lang="uk-UA" dirty="0" smtClean="0"/>
              <a:t> </a:t>
            </a:r>
            <a:r>
              <a:rPr lang="uk-UA" dirty="0" err="1" smtClean="0"/>
              <a:t>басейн”</a:t>
            </a:r>
            <a:r>
              <a:rPr lang="uk-UA" dirty="0" smtClean="0"/>
              <a:t> (</a:t>
            </a:r>
            <a:r>
              <a:rPr lang="uk-UA" dirty="0" err="1" smtClean="0"/>
              <a:t>The</a:t>
            </a:r>
            <a:r>
              <a:rPr lang="uk-UA" dirty="0" smtClean="0"/>
              <a:t> </a:t>
            </a:r>
            <a:r>
              <a:rPr lang="uk-UA" dirty="0" err="1" smtClean="0"/>
              <a:t>Penguin</a:t>
            </a:r>
            <a:r>
              <a:rPr lang="uk-UA" dirty="0" smtClean="0"/>
              <a:t> </a:t>
            </a:r>
            <a:r>
              <a:rPr lang="uk-UA" dirty="0" err="1" smtClean="0"/>
              <a:t>Pool</a:t>
            </a:r>
            <a:r>
              <a:rPr lang="uk-UA" dirty="0" smtClean="0"/>
              <a:t>) є одним з найцікавіших будівель Лондона.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C:\Users\User\Desktop\london-zoo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068960"/>
            <a:ext cx="5040560" cy="3202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Desktop\2280753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780928"/>
            <a:ext cx="2812073" cy="1869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Desktop\2280742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4365104"/>
            <a:ext cx="3410895" cy="226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60648"/>
            <a:ext cx="8964488" cy="659735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uk-UA" sz="43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Офіційна інформація </a:t>
            </a:r>
            <a:r>
              <a:rPr lang="uk-UA" sz="43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London</a:t>
            </a:r>
            <a:r>
              <a:rPr lang="uk-UA" sz="43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43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Zoo</a:t>
            </a: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 </a:t>
            </a:r>
            <a:r>
              <a:rPr lang="uk-UA" b="1" i="1" dirty="0" smtClean="0"/>
              <a:t>Сайт </a:t>
            </a:r>
            <a:r>
              <a:rPr lang="uk-UA" b="1" i="1" dirty="0" err="1" smtClean="0">
                <a:solidFill>
                  <a:srgbClr val="FFFF00"/>
                </a:solidFill>
              </a:rPr>
              <a:t>www.zsl.org</a:t>
            </a:r>
            <a:r>
              <a:rPr lang="uk-UA" b="1" i="1" dirty="0" smtClean="0">
                <a:solidFill>
                  <a:srgbClr val="FFFF00"/>
                </a:solidFill>
              </a:rPr>
              <a:t>/zsl-london-zoo/</a:t>
            </a:r>
            <a:r>
              <a:rPr lang="uk-UA" dirty="0" smtClean="0">
                <a:solidFill>
                  <a:srgbClr val="FFFF00"/>
                </a:solidFill>
              </a:rPr>
              <a:t>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sz="3600" dirty="0" smtClean="0"/>
              <a:t>Адреса: </a:t>
            </a:r>
            <a:r>
              <a:rPr lang="uk-UA" sz="3600" dirty="0" err="1" smtClean="0"/>
              <a:t>Regent's</a:t>
            </a:r>
            <a:r>
              <a:rPr lang="uk-UA" sz="3600" dirty="0" smtClean="0"/>
              <a:t> </a:t>
            </a:r>
            <a:r>
              <a:rPr lang="uk-UA" sz="3600" dirty="0" err="1" smtClean="0"/>
              <a:t>Park</a:t>
            </a:r>
            <a:r>
              <a:rPr lang="uk-UA" sz="3600" dirty="0" smtClean="0"/>
              <a:t>, NW1 Метро: </a:t>
            </a:r>
            <a:r>
              <a:rPr lang="uk-UA" sz="3600" dirty="0" err="1" smtClean="0"/>
              <a:t>Regent's</a:t>
            </a:r>
            <a:r>
              <a:rPr lang="uk-UA" sz="3600" dirty="0" smtClean="0"/>
              <a:t> </a:t>
            </a:r>
            <a:r>
              <a:rPr lang="uk-UA" sz="3600" dirty="0" err="1" smtClean="0"/>
              <a:t>Park</a:t>
            </a:r>
            <a:r>
              <a:rPr lang="uk-UA" sz="3600" dirty="0" smtClean="0"/>
              <a:t>, </a:t>
            </a:r>
            <a:r>
              <a:rPr lang="uk-UA" sz="3600" dirty="0" err="1" smtClean="0"/>
              <a:t>Camden</a:t>
            </a:r>
            <a:r>
              <a:rPr lang="uk-UA" sz="3600" dirty="0" smtClean="0"/>
              <a:t> </a:t>
            </a:r>
            <a:r>
              <a:rPr lang="uk-UA" sz="3600" dirty="0" err="1" smtClean="0"/>
              <a:t>Town</a:t>
            </a:r>
            <a:r>
              <a:rPr lang="uk-UA" sz="3600" dirty="0" smtClean="0"/>
              <a:t>, </a:t>
            </a:r>
            <a:r>
              <a:rPr lang="uk-UA" sz="3600" dirty="0" err="1" smtClean="0"/>
              <a:t>Baker</a:t>
            </a:r>
            <a:r>
              <a:rPr lang="uk-UA" sz="3600" dirty="0" smtClean="0"/>
              <a:t> </a:t>
            </a:r>
            <a:r>
              <a:rPr lang="uk-UA" sz="3600" dirty="0" err="1" smtClean="0"/>
              <a:t>Street</a:t>
            </a:r>
            <a:r>
              <a:rPr lang="uk-UA" sz="3600" dirty="0" smtClean="0"/>
              <a:t>, далі автобус 274 Пішки від метро </a:t>
            </a:r>
            <a:r>
              <a:rPr lang="uk-UA" sz="3600" dirty="0" err="1" smtClean="0"/>
              <a:t>Рідженсі</a:t>
            </a:r>
            <a:r>
              <a:rPr lang="uk-UA" sz="3600" dirty="0" smtClean="0"/>
              <a:t> Парк дорога займе хвилин 20. </a:t>
            </a:r>
            <a:br>
              <a:rPr lang="uk-UA" sz="3600" dirty="0" smtClean="0"/>
            </a:br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3600" dirty="0" smtClean="0"/>
              <a:t>Відкрито для відвідування: щодня, березень - жовтень 10.00 - 17.30, листопад - квітень 10.00 - 16.00</a:t>
            </a:r>
            <a:br>
              <a:rPr lang="uk-UA" sz="3600" dirty="0" smtClean="0"/>
            </a:br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3600" dirty="0" smtClean="0"/>
              <a:t> Вартість квитка в Лондонський зоопарк: Дорослі 17.60 фунта, діти (до 16 років) 13.70 фунта. Квитки можна придбати заздалегідь </a:t>
            </a:r>
            <a:r>
              <a:rPr lang="uk-UA" sz="3600" dirty="0" err="1" smtClean="0"/>
              <a:t>онлайн</a:t>
            </a:r>
            <a:r>
              <a:rPr lang="uk-UA" sz="3600" dirty="0" smtClean="0"/>
              <a:t>, на сайті можуть бути додаткові знижки). </a:t>
            </a:r>
            <a:endParaRPr lang="ru-RU" sz="3600" dirty="0" smtClean="0"/>
          </a:p>
          <a:p>
            <a:endParaRPr lang="ru-RU" sz="3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C:\Users\User\Desktop\Новая папка (2)\4919207521_f8d977f622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144000" cy="6096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763688" y="332656"/>
            <a:ext cx="5760640" cy="69269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uk-UA" sz="3600" b="1" spc="50" dirty="0" smtClean="0">
                <a:ln w="1143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Вас чекають незабутні </a:t>
            </a:r>
            <a:r>
              <a:rPr lang="uk-UA" sz="3600" b="1" spc="50" dirty="0" smtClean="0">
                <a:ln w="11430">
                  <a:solidFill>
                    <a:schemeClr val="tx1"/>
                  </a:solidFill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uk-UA" sz="3600" b="1" spc="50" dirty="0" smtClean="0">
                <a:ln w="11430">
                  <a:solidFill>
                    <a:schemeClr val="tx1"/>
                  </a:solidFill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sz="3600" b="1" spc="50" dirty="0" smtClean="0">
                <a:ln w="1143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емоції та неймовірні </a:t>
            </a:r>
            <a:br>
              <a:rPr lang="uk-UA" sz="3600" b="1" spc="50" dirty="0" smtClean="0">
                <a:ln w="1143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sz="3600" b="1" spc="50" dirty="0" smtClean="0">
                <a:ln w="1143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враження!</a:t>
            </a:r>
            <a:br>
              <a:rPr lang="uk-UA" sz="3600" b="1" spc="50" dirty="0" smtClean="0">
                <a:ln w="1143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sz="3600" b="1" spc="50" dirty="0" smtClean="0">
                <a:ln w="1143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Лондонський зоопарк   чекає на Вас!</a:t>
            </a:r>
            <a:endParaRPr lang="ru-RU" sz="3600" b="1" spc="50" dirty="0" smtClean="0">
              <a:ln w="11430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Равнобедренный треугольник 9"/>
          <p:cNvSpPr/>
          <p:nvPr/>
        </p:nvSpPr>
        <p:spPr>
          <a:xfrm flipH="1" flipV="1">
            <a:off x="611559" y="908720"/>
            <a:ext cx="45719" cy="7200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User\Desktop\london-zoo0000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Новая папка (2)\zoo1001.jpg"/>
          <p:cNvPicPr>
            <a:picLocks noChangeAspect="1" noChangeArrowheads="1"/>
          </p:cNvPicPr>
          <p:nvPr/>
        </p:nvPicPr>
        <p:blipFill>
          <a:blip r:embed="rId2" cstate="print"/>
          <a:srcRect t="8915" b="12633"/>
          <a:stretch>
            <a:fillRect/>
          </a:stretch>
        </p:blipFill>
        <p:spPr bwMode="auto">
          <a:xfrm>
            <a:off x="1403648" y="2852936"/>
            <a:ext cx="6315075" cy="367240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6632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Лондонський зоопарк </a:t>
            </a:r>
            <a:r>
              <a:rPr lang="uk-UA" dirty="0" smtClean="0"/>
              <a:t>- найстаріший науковий зоопарк в світі. Заснований в Лондоні </a:t>
            </a:r>
            <a:r>
              <a:rPr lang="uk-UA" b="1" dirty="0" smtClean="0"/>
              <a:t>27 квітня 1828</a:t>
            </a:r>
            <a:r>
              <a:rPr lang="uk-UA" dirty="0" smtClean="0"/>
              <a:t> в якості зоологічної колекції, призначеної для наукових досліджень.</a:t>
            </a:r>
            <a:endParaRPr lang="ru-RU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8640"/>
            <a:ext cx="8229600" cy="3168352"/>
          </a:xfrm>
        </p:spPr>
        <p:txBody>
          <a:bodyPr/>
          <a:lstStyle/>
          <a:p>
            <a:pPr algn="ctr">
              <a:buNone/>
            </a:pPr>
            <a:r>
              <a:rPr lang="uk-UA" sz="2400" dirty="0" smtClean="0"/>
              <a:t>Зараз Лондонський зоопарк включає в себе основну експозицію, в якій представлені ссавці і великі птахи, павільйон для папуг і тропічних птахів, тераріум, акваріум і інсектарій</a:t>
            </a:r>
            <a:endParaRPr lang="ru-RU" sz="2400" dirty="0" smtClean="0"/>
          </a:p>
          <a:p>
            <a:endParaRPr lang="ru-RU" dirty="0"/>
          </a:p>
        </p:txBody>
      </p:sp>
      <p:pic>
        <p:nvPicPr>
          <p:cNvPr id="4" name="Рисунок 3" descr="http://tourism-london.ru/uploads/posts/2011-11/1321600024_mapzoo.jpg"/>
          <p:cNvPicPr/>
          <p:nvPr/>
        </p:nvPicPr>
        <p:blipFill>
          <a:blip r:embed="rId2" cstate="print"/>
          <a:srcRect b="12197"/>
          <a:stretch>
            <a:fillRect/>
          </a:stretch>
        </p:blipFill>
        <p:spPr bwMode="auto">
          <a:xfrm>
            <a:off x="971600" y="1817440"/>
            <a:ext cx="6710475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ser\Desktop\Новая папка (2)\london-zoo_1443226i.jpg"/>
          <p:cNvPicPr>
            <a:picLocks noChangeAspect="1" noChangeArrowheads="1"/>
          </p:cNvPicPr>
          <p:nvPr/>
        </p:nvPicPr>
        <p:blipFill>
          <a:blip r:embed="rId2" cstate="print"/>
          <a:srcRect t="12773"/>
          <a:stretch>
            <a:fillRect/>
          </a:stretch>
        </p:blipFill>
        <p:spPr bwMode="auto">
          <a:xfrm>
            <a:off x="2195736" y="2924944"/>
            <a:ext cx="4752917" cy="2674725"/>
          </a:xfrm>
          <a:prstGeom prst="rect">
            <a:avLst/>
          </a:prstGeom>
          <a:noFill/>
        </p:spPr>
      </p:pic>
      <p:pic>
        <p:nvPicPr>
          <p:cNvPr id="4" name="Рисунок 3" descr="http://www.animalsglobe.ru/wp-content/uploads/2012/03/Londonskiy-zoopark-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24944"/>
            <a:ext cx="3779912" cy="393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sz="2800" dirty="0" err="1" smtClean="0"/>
              <a:t>Привертає</a:t>
            </a:r>
            <a:r>
              <a:rPr lang="ru-RU" sz="2800" dirty="0" smtClean="0"/>
              <a:t> </a:t>
            </a:r>
            <a:r>
              <a:rPr lang="ru-RU" sz="2800" dirty="0" err="1" smtClean="0"/>
              <a:t>увагу</a:t>
            </a:r>
            <a:r>
              <a:rPr lang="ru-RU" sz="2800" dirty="0" smtClean="0"/>
              <a:t>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«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Будинок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горил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»,</a:t>
            </a:r>
            <a:r>
              <a:rPr lang="ru-RU" sz="2800" b="1" dirty="0" smtClean="0">
                <a:solidFill>
                  <a:schemeClr val="accent2"/>
                </a:solidFill>
              </a:rPr>
              <a:t> </a:t>
            </a:r>
            <a:r>
              <a:rPr lang="ru-RU" sz="2800" dirty="0" smtClean="0"/>
              <a:t>в </a:t>
            </a:r>
            <a:r>
              <a:rPr lang="ru-RU" sz="2800" dirty="0" err="1" smtClean="0"/>
              <a:t>якому</a:t>
            </a:r>
            <a:r>
              <a:rPr lang="ru-RU" sz="2800" dirty="0" smtClean="0"/>
              <a:t> </a:t>
            </a:r>
            <a:r>
              <a:rPr lang="ru-RU" sz="2800" dirty="0" err="1" smtClean="0"/>
              <a:t>міститься</a:t>
            </a:r>
            <a:r>
              <a:rPr lang="ru-RU" sz="2800" dirty="0" smtClean="0"/>
              <a:t> </a:t>
            </a:r>
            <a:r>
              <a:rPr lang="ru-RU" sz="2800" dirty="0" err="1" smtClean="0"/>
              <a:t>ціла</a:t>
            </a:r>
            <a:r>
              <a:rPr lang="ru-RU" sz="2800" dirty="0" smtClean="0"/>
              <a:t> </a:t>
            </a:r>
            <a:r>
              <a:rPr lang="ru-RU" sz="2800" dirty="0" err="1" smtClean="0"/>
              <a:t>сім'я</a:t>
            </a:r>
            <a:r>
              <a:rPr lang="ru-RU" sz="2800" dirty="0" smtClean="0"/>
              <a:t> </a:t>
            </a:r>
            <a:r>
              <a:rPr lang="ru-RU" sz="2800" dirty="0" err="1" smtClean="0"/>
              <a:t>цих</a:t>
            </a:r>
            <a:r>
              <a:rPr lang="ru-RU" sz="2800" dirty="0" smtClean="0"/>
              <a:t> </a:t>
            </a:r>
            <a:r>
              <a:rPr lang="ru-RU" sz="2800" dirty="0" err="1" smtClean="0"/>
              <a:t>рідкісних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мавп</a:t>
            </a:r>
            <a:r>
              <a:rPr lang="ru-RU" sz="2800" dirty="0" smtClean="0"/>
              <a:t>. </a:t>
            </a:r>
            <a:r>
              <a:rPr lang="ru-RU" sz="2800" dirty="0" err="1" smtClean="0"/>
              <a:t>Горили</a:t>
            </a:r>
            <a:r>
              <a:rPr lang="ru-RU" sz="2800" dirty="0" smtClean="0"/>
              <a:t> в </a:t>
            </a:r>
            <a:r>
              <a:rPr lang="ru-RU" sz="2800" dirty="0" err="1" smtClean="0"/>
              <a:t>Лондонському</a:t>
            </a:r>
            <a:r>
              <a:rPr lang="ru-RU" sz="2800" dirty="0" smtClean="0"/>
              <a:t> зоопарку </a:t>
            </a:r>
            <a:r>
              <a:rPr lang="ru-RU" sz="2800" dirty="0" err="1" smtClean="0"/>
              <a:t>успішно</a:t>
            </a:r>
            <a:r>
              <a:rPr lang="ru-RU" sz="2800" dirty="0" smtClean="0"/>
              <a:t> </a:t>
            </a:r>
            <a:r>
              <a:rPr lang="ru-RU" sz="2800" dirty="0" err="1" smtClean="0"/>
              <a:t>розмножуються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у </a:t>
            </a:r>
            <a:r>
              <a:rPr lang="ru-RU" sz="2800" dirty="0" err="1" smtClean="0"/>
              <a:t>відвідувачів</a:t>
            </a:r>
            <a:r>
              <a:rPr lang="ru-RU" sz="2800" dirty="0" smtClean="0"/>
              <a:t> </a:t>
            </a:r>
            <a:r>
              <a:rPr lang="ru-RU" sz="2800" dirty="0" err="1" smtClean="0"/>
              <a:t>є</a:t>
            </a:r>
            <a:r>
              <a:rPr lang="ru-RU" sz="2800" dirty="0" smtClean="0"/>
              <a:t> прекрасна </a:t>
            </a:r>
            <a:r>
              <a:rPr lang="ru-RU" sz="2800" dirty="0" err="1" smtClean="0"/>
              <a:t>можливість</a:t>
            </a:r>
            <a:r>
              <a:rPr lang="ru-RU" sz="2800" dirty="0" smtClean="0"/>
              <a:t> </a:t>
            </a:r>
            <a:r>
              <a:rPr lang="ru-RU" sz="2800" dirty="0" err="1" smtClean="0"/>
              <a:t>поспостерігати</a:t>
            </a:r>
            <a:r>
              <a:rPr lang="ru-RU" sz="2800" dirty="0" smtClean="0"/>
              <a:t> не </a:t>
            </a:r>
            <a:r>
              <a:rPr lang="ru-RU" sz="2800" dirty="0" err="1" smtClean="0"/>
              <a:t>тільки</a:t>
            </a:r>
            <a:r>
              <a:rPr lang="ru-RU" sz="2800" dirty="0" smtClean="0"/>
              <a:t> за </a:t>
            </a:r>
            <a:r>
              <a:rPr lang="ru-RU" sz="2800" dirty="0" err="1" smtClean="0"/>
              <a:t>дорослими</a:t>
            </a:r>
            <a:r>
              <a:rPr lang="ru-RU" sz="2800" dirty="0" smtClean="0"/>
              <a:t>, </a:t>
            </a:r>
            <a:r>
              <a:rPr lang="ru-RU" sz="2800" dirty="0" err="1" smtClean="0"/>
              <a:t>але</a:t>
            </a:r>
            <a:r>
              <a:rPr lang="ru-RU" sz="2800" dirty="0" smtClean="0"/>
              <a:t> </a:t>
            </a:r>
            <a:r>
              <a:rPr lang="ru-RU" sz="2800" dirty="0" err="1" smtClean="0"/>
              <a:t>й</a:t>
            </a:r>
            <a:r>
              <a:rPr lang="ru-RU" sz="2800" dirty="0" smtClean="0"/>
              <a:t> </a:t>
            </a:r>
            <a:r>
              <a:rPr lang="ru-RU" sz="2800" dirty="0" err="1" smtClean="0"/>
              <a:t>за</a:t>
            </a:r>
            <a:r>
              <a:rPr lang="ru-RU" sz="2800" dirty="0" smtClean="0"/>
              <a:t> </a:t>
            </a:r>
            <a:r>
              <a:rPr lang="ru-RU" sz="2800" dirty="0" err="1" smtClean="0"/>
              <a:t>дитинчатами</a:t>
            </a:r>
            <a:r>
              <a:rPr lang="ru-RU" sz="2800" dirty="0" smtClean="0"/>
              <a:t>. </a:t>
            </a:r>
            <a:r>
              <a:rPr lang="uk-UA" sz="2800" dirty="0" smtClean="0"/>
              <a:t>К</a:t>
            </a:r>
            <a:r>
              <a:rPr lang="ru-RU" sz="2800" dirty="0" err="1" smtClean="0"/>
              <a:t>рім</a:t>
            </a:r>
            <a:r>
              <a:rPr lang="ru-RU" sz="2800" dirty="0" smtClean="0"/>
              <a:t> </a:t>
            </a:r>
            <a:r>
              <a:rPr lang="ru-RU" sz="2800" dirty="0" err="1" smtClean="0"/>
              <a:t>горил</a:t>
            </a:r>
            <a:r>
              <a:rPr lang="ru-RU" sz="2800" dirty="0" smtClean="0"/>
              <a:t> в зоопарку </a:t>
            </a:r>
            <a:r>
              <a:rPr lang="ru-RU" sz="2800" dirty="0" err="1" smtClean="0"/>
              <a:t>багато</a:t>
            </a:r>
            <a:r>
              <a:rPr lang="ru-RU" sz="2800" dirty="0" smtClean="0"/>
              <a:t> </a:t>
            </a:r>
            <a:r>
              <a:rPr lang="ru-RU" sz="2800" dirty="0" err="1" smtClean="0"/>
              <a:t>й</a:t>
            </a:r>
            <a:r>
              <a:rPr lang="ru-RU" sz="2800" dirty="0" smtClean="0"/>
              <a:t> </a:t>
            </a:r>
            <a:r>
              <a:rPr lang="ru-RU" sz="2800" dirty="0" err="1" smtClean="0"/>
              <a:t>інших</a:t>
            </a:r>
            <a:r>
              <a:rPr lang="ru-RU" sz="2800" dirty="0" smtClean="0"/>
              <a:t> </a:t>
            </a:r>
            <a:r>
              <a:rPr lang="ru-RU" sz="2800" dirty="0" err="1" smtClean="0"/>
              <a:t>рідкісних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мавп</a:t>
            </a:r>
            <a:r>
              <a:rPr lang="ru-RU" sz="2800" dirty="0" smtClean="0"/>
              <a:t> - </a:t>
            </a:r>
            <a:r>
              <a:rPr lang="ru-RU" sz="2800" dirty="0" err="1" smtClean="0"/>
              <a:t>орангутангів</a:t>
            </a:r>
            <a:r>
              <a:rPr lang="ru-RU" sz="2800" dirty="0" smtClean="0"/>
              <a:t>, </a:t>
            </a:r>
            <a:r>
              <a:rPr lang="ru-RU" sz="2800" dirty="0" err="1" smtClean="0"/>
              <a:t>тамаринів</a:t>
            </a:r>
            <a:r>
              <a:rPr lang="ru-RU" sz="2800" dirty="0" smtClean="0"/>
              <a:t>, </a:t>
            </a:r>
            <a:r>
              <a:rPr lang="ru-RU" sz="2800" dirty="0" err="1" smtClean="0"/>
              <a:t>мармозеток</a:t>
            </a:r>
            <a:r>
              <a:rPr lang="ru-RU" sz="2800" dirty="0" smtClean="0"/>
              <a:t>.</a:t>
            </a:r>
          </a:p>
          <a:p>
            <a:endParaRPr lang="ru-RU" dirty="0"/>
          </a:p>
        </p:txBody>
      </p:sp>
      <p:pic>
        <p:nvPicPr>
          <p:cNvPr id="3077" name="Picture 5" descr="C:\Users\User\Desktop\Новая папка (2)\bronx-zo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1489" y="2924944"/>
            <a:ext cx="2642511" cy="2114009"/>
          </a:xfrm>
          <a:prstGeom prst="rect">
            <a:avLst/>
          </a:prstGeom>
          <a:noFill/>
        </p:spPr>
      </p:pic>
      <p:pic>
        <p:nvPicPr>
          <p:cNvPr id="3075" name="Picture 3" descr="C:\Users\User\Desktop\Новая папка (2)\1314177378_1314168430_these_funny_animals_774_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2298" y="4876552"/>
            <a:ext cx="2901702" cy="1981448"/>
          </a:xfrm>
          <a:prstGeom prst="rect">
            <a:avLst/>
          </a:prstGeom>
          <a:noFill/>
        </p:spPr>
      </p:pic>
      <p:pic>
        <p:nvPicPr>
          <p:cNvPr id="3078" name="Picture 6" descr="C:\Users\User\Desktop\Новая папка (2)\b13e78.jpg"/>
          <p:cNvPicPr>
            <a:picLocks noChangeAspect="1" noChangeArrowheads="1"/>
          </p:cNvPicPr>
          <p:nvPr/>
        </p:nvPicPr>
        <p:blipFill>
          <a:blip r:embed="rId6" cstate="print"/>
          <a:srcRect t="9251"/>
          <a:stretch>
            <a:fillRect/>
          </a:stretch>
        </p:blipFill>
        <p:spPr bwMode="auto">
          <a:xfrm>
            <a:off x="3779912" y="5325097"/>
            <a:ext cx="2520280" cy="15329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6632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000" dirty="0" err="1" smtClean="0"/>
              <a:t>Прекрасний</a:t>
            </a:r>
            <a:r>
              <a:rPr lang="ru-RU" sz="3000" dirty="0" smtClean="0"/>
              <a:t> </a:t>
            </a:r>
            <a:r>
              <a:rPr lang="ru-RU" sz="3000" dirty="0" err="1" smtClean="0"/>
              <a:t>басейн</a:t>
            </a:r>
            <a:r>
              <a:rPr lang="ru-RU" sz="3000" dirty="0" smtClean="0"/>
              <a:t> </a:t>
            </a:r>
            <a:r>
              <a:rPr lang="ru-RU" sz="3000" dirty="0" err="1" smtClean="0"/>
              <a:t>з</a:t>
            </a:r>
            <a:r>
              <a:rPr lang="ru-RU" sz="3000" dirty="0" smtClean="0"/>
              <a:t> </a:t>
            </a:r>
            <a:r>
              <a:rPr lang="ru-RU" sz="3000" dirty="0" err="1" smtClean="0"/>
              <a:t>пінгвінами</a:t>
            </a:r>
            <a:r>
              <a:rPr lang="ru-RU" sz="3000" dirty="0" smtClean="0"/>
              <a:t>. </a:t>
            </a:r>
            <a:r>
              <a:rPr lang="ru-RU" sz="3000" dirty="0" err="1" smtClean="0"/>
              <a:t>Він</a:t>
            </a:r>
            <a:r>
              <a:rPr lang="ru-RU" sz="3000" dirty="0" smtClean="0"/>
              <a:t> </a:t>
            </a:r>
            <a:r>
              <a:rPr lang="ru-RU" sz="3000" dirty="0" err="1" smtClean="0"/>
              <a:t>облаштований</a:t>
            </a:r>
            <a:r>
              <a:rPr lang="ru-RU" sz="3000" dirty="0" smtClean="0"/>
              <a:t> таким чином, </a:t>
            </a:r>
            <a:r>
              <a:rPr lang="ru-RU" sz="3000" dirty="0" err="1" smtClean="0"/>
              <a:t>що</a:t>
            </a:r>
            <a:r>
              <a:rPr lang="ru-RU" sz="3000" dirty="0" smtClean="0"/>
              <a:t> </a:t>
            </a:r>
            <a:r>
              <a:rPr lang="ru-RU" sz="3000" dirty="0" err="1" smtClean="0"/>
              <a:t>спостерігати</a:t>
            </a:r>
            <a:r>
              <a:rPr lang="ru-RU" sz="3000" dirty="0" smtClean="0"/>
              <a:t> за птахами </a:t>
            </a:r>
            <a:r>
              <a:rPr lang="ru-RU" sz="3000" dirty="0" err="1" smtClean="0"/>
              <a:t>можна</a:t>
            </a:r>
            <a:r>
              <a:rPr lang="ru-RU" sz="3000" dirty="0" smtClean="0"/>
              <a:t> </a:t>
            </a:r>
            <a:r>
              <a:rPr lang="ru-RU" sz="3000" dirty="0" err="1" smtClean="0"/>
              <a:t>з</a:t>
            </a:r>
            <a:r>
              <a:rPr lang="ru-RU" sz="3000" dirty="0" smtClean="0"/>
              <a:t> </a:t>
            </a:r>
            <a:r>
              <a:rPr lang="ru-RU" sz="3000" dirty="0" err="1" smtClean="0"/>
              <a:t>землі</a:t>
            </a:r>
            <a:r>
              <a:rPr lang="ru-RU" sz="3000" dirty="0" smtClean="0"/>
              <a:t> (</a:t>
            </a:r>
            <a:r>
              <a:rPr lang="ru-RU" sz="3000" dirty="0" err="1" smtClean="0"/>
              <a:t>відкрита</a:t>
            </a:r>
            <a:r>
              <a:rPr lang="ru-RU" sz="3000" dirty="0" smtClean="0"/>
              <a:t> </a:t>
            </a:r>
            <a:r>
              <a:rPr lang="ru-RU" sz="3000" dirty="0" err="1" smtClean="0"/>
              <a:t>експозиція</a:t>
            </a:r>
            <a:r>
              <a:rPr lang="ru-RU" sz="3000" dirty="0" smtClean="0"/>
              <a:t>) </a:t>
            </a:r>
            <a:r>
              <a:rPr lang="ru-RU" sz="3000" dirty="0" err="1" smtClean="0"/>
              <a:t>і</a:t>
            </a:r>
            <a:r>
              <a:rPr lang="ru-RU" sz="3000" dirty="0" smtClean="0"/>
              <a:t> </a:t>
            </a:r>
            <a:r>
              <a:rPr lang="ru-RU" sz="3000" dirty="0" err="1" smtClean="0"/>
              <a:t>під</a:t>
            </a:r>
            <a:r>
              <a:rPr lang="ru-RU" sz="3000" dirty="0" smtClean="0"/>
              <a:t> водою.</a:t>
            </a:r>
          </a:p>
          <a:p>
            <a:pPr algn="ctr"/>
            <a:endParaRPr lang="ru-RU" sz="3000" dirty="0"/>
          </a:p>
        </p:txBody>
      </p:sp>
      <p:pic>
        <p:nvPicPr>
          <p:cNvPr id="4" name="Рисунок 3" descr="http://infoolondone.com/wp-content/uploads/2013/05/5936322492_22bfe7f455_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132856"/>
            <a:ext cx="6984776" cy="472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80528" y="0"/>
            <a:ext cx="9324528" cy="4525963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 </a:t>
            </a:r>
            <a:r>
              <a:rPr lang="ru-RU" sz="2800" dirty="0" err="1" smtClean="0"/>
              <a:t>Відвідувачі</a:t>
            </a:r>
            <a:r>
              <a:rPr lang="ru-RU" sz="2800" dirty="0" smtClean="0"/>
              <a:t> часто </a:t>
            </a:r>
            <a:r>
              <a:rPr lang="ru-RU" sz="2800" dirty="0" err="1" smtClean="0"/>
              <a:t>затримуються</a:t>
            </a:r>
            <a:r>
              <a:rPr lang="ru-RU" sz="2800" dirty="0" smtClean="0"/>
              <a:t> </a:t>
            </a:r>
            <a:r>
              <a:rPr lang="ru-RU" sz="2800" dirty="0" err="1" smtClean="0"/>
              <a:t>біля</a:t>
            </a:r>
            <a:r>
              <a:rPr lang="ru-RU" sz="2800" dirty="0" smtClean="0"/>
              <a:t> </a:t>
            </a:r>
            <a:r>
              <a:rPr lang="ru-RU" sz="2800" dirty="0" err="1" smtClean="0"/>
              <a:t>вольєра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видрами</a:t>
            </a:r>
            <a:r>
              <a:rPr lang="ru-RU" sz="2800" dirty="0" smtClean="0"/>
              <a:t>. </a:t>
            </a:r>
            <a:r>
              <a:rPr lang="ru-RU" sz="2800" dirty="0" err="1" smtClean="0"/>
              <a:t>Ці</a:t>
            </a:r>
            <a:r>
              <a:rPr lang="ru-RU" sz="2800" dirty="0" smtClean="0"/>
              <a:t> </a:t>
            </a:r>
            <a:r>
              <a:rPr lang="ru-RU" sz="2800" dirty="0" err="1" smtClean="0"/>
              <a:t>тварини</a:t>
            </a:r>
            <a:r>
              <a:rPr lang="ru-RU" sz="2800" dirty="0" smtClean="0"/>
              <a:t> не </a:t>
            </a:r>
            <a:r>
              <a:rPr lang="ru-RU" sz="2800" dirty="0" err="1" smtClean="0"/>
              <a:t>найбільші</a:t>
            </a:r>
            <a:r>
              <a:rPr lang="ru-RU" sz="2800" dirty="0" smtClean="0"/>
              <a:t> </a:t>
            </a:r>
            <a:r>
              <a:rPr lang="ru-RU" sz="2800" dirty="0" err="1" smtClean="0"/>
              <a:t>помітні</a:t>
            </a:r>
            <a:r>
              <a:rPr lang="ru-RU" sz="2800" dirty="0" smtClean="0"/>
              <a:t> на перший </a:t>
            </a:r>
            <a:r>
              <a:rPr lang="ru-RU" sz="2800" dirty="0" err="1" smtClean="0"/>
              <a:t>погляд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не часто </a:t>
            </a:r>
            <a:r>
              <a:rPr lang="ru-RU" sz="2800" dirty="0" err="1" smtClean="0"/>
              <a:t>зустрічаються</a:t>
            </a:r>
            <a:r>
              <a:rPr lang="ru-RU" sz="2800" dirty="0" smtClean="0"/>
              <a:t> в зоопарках. Але </a:t>
            </a:r>
            <a:r>
              <a:rPr lang="ru-RU" sz="2800" dirty="0" err="1" smtClean="0"/>
              <a:t>лондонські</a:t>
            </a:r>
            <a:r>
              <a:rPr lang="ru-RU" sz="2800" dirty="0" smtClean="0"/>
              <a:t> </a:t>
            </a:r>
            <a:r>
              <a:rPr lang="ru-RU" sz="2800" dirty="0" err="1" smtClean="0"/>
              <a:t>видри</a:t>
            </a:r>
            <a:r>
              <a:rPr lang="ru-RU" sz="2800" dirty="0" smtClean="0"/>
              <a:t> </a:t>
            </a:r>
            <a:r>
              <a:rPr lang="ru-RU" sz="2800" dirty="0" err="1" smtClean="0"/>
              <a:t>спростовують</a:t>
            </a:r>
            <a:r>
              <a:rPr lang="ru-RU" sz="2800" dirty="0" smtClean="0"/>
              <a:t> </a:t>
            </a:r>
            <a:r>
              <a:rPr lang="ru-RU" sz="2800" dirty="0" err="1" smtClean="0"/>
              <a:t>це</a:t>
            </a:r>
            <a:r>
              <a:rPr lang="ru-RU" sz="2800" dirty="0" smtClean="0"/>
              <a:t> </a:t>
            </a:r>
            <a:r>
              <a:rPr lang="ru-RU" sz="2800" dirty="0" err="1" smtClean="0"/>
              <a:t>подання</a:t>
            </a:r>
            <a:r>
              <a:rPr lang="ru-RU" sz="2800" dirty="0" smtClean="0"/>
              <a:t>! Тут </a:t>
            </a:r>
            <a:r>
              <a:rPr lang="ru-RU" sz="2800" dirty="0" err="1" smtClean="0"/>
              <a:t>мешкає</a:t>
            </a:r>
            <a:r>
              <a:rPr lang="ru-RU" sz="2800" dirty="0" smtClean="0"/>
              <a:t> </a:t>
            </a:r>
            <a:r>
              <a:rPr lang="ru-RU" sz="2800" dirty="0" err="1" smtClean="0"/>
              <a:t>ціла</a:t>
            </a:r>
            <a:r>
              <a:rPr lang="ru-RU" sz="2800" dirty="0" smtClean="0"/>
              <a:t> дружна </a:t>
            </a:r>
            <a:r>
              <a:rPr lang="ru-RU" sz="2800" dirty="0" err="1" smtClean="0"/>
              <a:t>сім'я</a:t>
            </a:r>
            <a:r>
              <a:rPr lang="ru-RU" sz="2800" dirty="0" smtClean="0"/>
              <a:t> </a:t>
            </a:r>
            <a:r>
              <a:rPr lang="ru-RU" sz="2800" dirty="0" err="1" smtClean="0"/>
              <a:t>східних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бескоготних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видр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вони </a:t>
            </a:r>
            <a:r>
              <a:rPr lang="ru-RU" sz="2800" dirty="0" err="1" smtClean="0"/>
              <a:t>невтомно</a:t>
            </a:r>
            <a:r>
              <a:rPr lang="ru-RU" sz="2800" dirty="0" smtClean="0"/>
              <a:t> </a:t>
            </a:r>
            <a:r>
              <a:rPr lang="ru-RU" sz="2800" dirty="0" err="1" smtClean="0"/>
              <a:t>смішать</a:t>
            </a:r>
            <a:r>
              <a:rPr lang="ru-RU" sz="2800" dirty="0" smtClean="0"/>
              <a:t> </a:t>
            </a:r>
            <a:r>
              <a:rPr lang="ru-RU" sz="2800" dirty="0" err="1" smtClean="0"/>
              <a:t>відвідувачів</a:t>
            </a:r>
            <a:r>
              <a:rPr lang="ru-RU" sz="2800" dirty="0" smtClean="0"/>
              <a:t> </a:t>
            </a:r>
            <a:r>
              <a:rPr lang="ru-RU" sz="2800" dirty="0" err="1" smtClean="0"/>
              <a:t>своїми</a:t>
            </a:r>
            <a:r>
              <a:rPr lang="ru-RU" sz="2800" dirty="0" smtClean="0"/>
              <a:t> </a:t>
            </a:r>
            <a:r>
              <a:rPr lang="ru-RU" sz="2800" dirty="0" err="1" smtClean="0"/>
              <a:t>кривляннями</a:t>
            </a:r>
            <a:r>
              <a:rPr lang="ru-RU" sz="2800" dirty="0" smtClean="0"/>
              <a:t>, позами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забавним</a:t>
            </a:r>
            <a:r>
              <a:rPr lang="ru-RU" sz="2800" dirty="0" smtClean="0"/>
              <a:t> </a:t>
            </a:r>
            <a:r>
              <a:rPr lang="ru-RU" sz="2800" dirty="0" err="1" smtClean="0"/>
              <a:t>жебрацтвом</a:t>
            </a:r>
            <a:endParaRPr lang="ru-RU" sz="2800" dirty="0"/>
          </a:p>
        </p:txBody>
      </p:sp>
      <p:pic>
        <p:nvPicPr>
          <p:cNvPr id="4" name="Рисунок 3" descr="C:\Users\User\Desktop\london-zoo0000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068960"/>
            <a:ext cx="5904656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</a:t>
            </a:r>
            <a:r>
              <a:rPr lang="ru-RU" sz="3000" dirty="0" err="1" smtClean="0"/>
              <a:t>Серед</a:t>
            </a:r>
            <a:r>
              <a:rPr lang="ru-RU" sz="3000" dirty="0" smtClean="0"/>
              <a:t> </a:t>
            </a:r>
            <a:r>
              <a:rPr lang="ru-RU" sz="3000" dirty="0" err="1" smtClean="0"/>
              <a:t>інших</a:t>
            </a:r>
            <a:r>
              <a:rPr lang="ru-RU" sz="3000" dirty="0" smtClean="0"/>
              <a:t> </a:t>
            </a:r>
            <a:r>
              <a:rPr lang="ru-RU" sz="3000" dirty="0" err="1" smtClean="0"/>
              <a:t>рідкісних</a:t>
            </a:r>
            <a:r>
              <a:rPr lang="ru-RU" sz="3000" dirty="0" smtClean="0"/>
              <a:t> </a:t>
            </a:r>
            <a:r>
              <a:rPr lang="ru-RU" sz="3000" dirty="0" err="1" smtClean="0"/>
              <a:t>мешканців</a:t>
            </a:r>
            <a:r>
              <a:rPr lang="ru-RU" sz="3000" dirty="0" smtClean="0"/>
              <a:t> зоопарку </a:t>
            </a:r>
            <a:r>
              <a:rPr lang="ru-RU" sz="3000" dirty="0" err="1" smtClean="0"/>
              <a:t>варто</a:t>
            </a:r>
            <a:r>
              <a:rPr lang="ru-RU" sz="3000" dirty="0" smtClean="0"/>
              <a:t> </a:t>
            </a:r>
            <a:r>
              <a:rPr lang="ru-RU" sz="3000" dirty="0" err="1" smtClean="0"/>
              <a:t>відзначити</a:t>
            </a:r>
            <a:r>
              <a:rPr lang="ru-RU" sz="3000" dirty="0" smtClean="0"/>
              <a:t> </a:t>
            </a:r>
            <a:r>
              <a:rPr lang="ru-RU" sz="3000" dirty="0" err="1" smtClean="0"/>
              <a:t>окапі</a:t>
            </a:r>
            <a:r>
              <a:rPr lang="ru-RU" sz="3000" dirty="0" smtClean="0"/>
              <a:t>, </a:t>
            </a:r>
            <a:r>
              <a:rPr lang="ru-RU" sz="3000" dirty="0" err="1" smtClean="0"/>
              <a:t>карликових</a:t>
            </a:r>
            <a:r>
              <a:rPr lang="ru-RU" sz="3000" dirty="0" smtClean="0"/>
              <a:t> </a:t>
            </a:r>
            <a:r>
              <a:rPr lang="ru-RU" sz="3000" dirty="0" err="1" smtClean="0"/>
              <a:t>бегемотів</a:t>
            </a:r>
            <a:r>
              <a:rPr lang="ru-RU" sz="3000" dirty="0" smtClean="0"/>
              <a:t>, вомбатов </a:t>
            </a:r>
            <a:r>
              <a:rPr lang="ru-RU" sz="3000" dirty="0" err="1" smtClean="0"/>
              <a:t>і</a:t>
            </a:r>
            <a:r>
              <a:rPr lang="ru-RU" sz="3000" dirty="0" smtClean="0"/>
              <a:t> </a:t>
            </a:r>
            <a:r>
              <a:rPr lang="ru-RU" sz="3000" dirty="0" err="1" smtClean="0"/>
              <a:t>сумчастих</a:t>
            </a:r>
            <a:r>
              <a:rPr lang="ru-RU" sz="3000" dirty="0" smtClean="0"/>
              <a:t> </a:t>
            </a:r>
            <a:r>
              <a:rPr lang="ru-RU" sz="3000" dirty="0" err="1" smtClean="0"/>
              <a:t>дияволів</a:t>
            </a:r>
            <a:r>
              <a:rPr lang="ru-RU" sz="3000" dirty="0" smtClean="0"/>
              <a:t>. </a:t>
            </a:r>
            <a:r>
              <a:rPr lang="ru-RU" sz="3000" dirty="0" err="1" smtClean="0"/>
              <a:t>Останні</a:t>
            </a:r>
            <a:r>
              <a:rPr lang="ru-RU" sz="3000" dirty="0" smtClean="0"/>
              <a:t> 2 </a:t>
            </a:r>
            <a:r>
              <a:rPr lang="ru-RU" sz="3000" dirty="0" err="1" smtClean="0"/>
              <a:t>види</a:t>
            </a:r>
            <a:r>
              <a:rPr lang="ru-RU" sz="3000" dirty="0" smtClean="0"/>
              <a:t> </a:t>
            </a:r>
            <a:r>
              <a:rPr lang="ru-RU" sz="3000" dirty="0" err="1" smtClean="0"/>
              <a:t>містяться</a:t>
            </a:r>
            <a:r>
              <a:rPr lang="ru-RU" sz="3000" dirty="0" smtClean="0"/>
              <a:t> </a:t>
            </a:r>
            <a:r>
              <a:rPr lang="ru-RU" sz="3000" dirty="0" err="1" smtClean="0"/>
              <a:t>тільки</a:t>
            </a:r>
            <a:r>
              <a:rPr lang="ru-RU" sz="3000" dirty="0" smtClean="0"/>
              <a:t> тут </a:t>
            </a:r>
            <a:r>
              <a:rPr lang="ru-RU" sz="3000" dirty="0" err="1" smtClean="0"/>
              <a:t>і</a:t>
            </a:r>
            <a:r>
              <a:rPr lang="ru-RU" sz="3000" dirty="0" smtClean="0"/>
              <a:t> в </a:t>
            </a:r>
            <a:r>
              <a:rPr lang="ru-RU" sz="3000" dirty="0" err="1" smtClean="0"/>
              <a:t>інших</a:t>
            </a:r>
            <a:r>
              <a:rPr lang="ru-RU" sz="3000" dirty="0" smtClean="0"/>
              <a:t> зоопарках </a:t>
            </a:r>
            <a:r>
              <a:rPr lang="ru-RU" sz="3000" dirty="0" err="1" smtClean="0"/>
              <a:t>Великобританії</a:t>
            </a:r>
            <a:r>
              <a:rPr lang="ru-RU" sz="3000" dirty="0" smtClean="0"/>
              <a:t> </a:t>
            </a:r>
            <a:r>
              <a:rPr lang="ru-RU" sz="3000" dirty="0" err="1" smtClean="0"/>
              <a:t>їх</a:t>
            </a:r>
            <a:r>
              <a:rPr lang="ru-RU" sz="3000" dirty="0" smtClean="0"/>
              <a:t> не </a:t>
            </a:r>
            <a:r>
              <a:rPr lang="ru-RU" sz="3000" dirty="0" err="1" smtClean="0"/>
              <a:t>зустрінеш</a:t>
            </a:r>
            <a:r>
              <a:rPr lang="ru-RU" sz="3000" dirty="0" smtClean="0"/>
              <a:t>.</a:t>
            </a:r>
          </a:p>
          <a:p>
            <a:pPr algn="ctr"/>
            <a:endParaRPr lang="ru-RU" sz="3000" dirty="0"/>
          </a:p>
        </p:txBody>
      </p:sp>
      <p:pic>
        <p:nvPicPr>
          <p:cNvPr id="4" name="Рисунок 3" descr="http://xn----8sbdbiiabb0aehp1bi2bid6az2e.xn--p1ai/userfiles/xn----8sbdbiiabb0aehp1bi2bid6az2e.xn--p1ai/content/0/0/29/2975_3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514600"/>
            <a:ext cx="6515101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1"/>
            <a:ext cx="8784976" cy="4104456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uk-UA" sz="2800" dirty="0" smtClean="0"/>
              <a:t>Особливо варто виділити рожевих голубів. Ці рідкісні птахи один час були повністю винищені в природі, але саме стараннями лондонського зоопарку їх вдалося розмножити і зараз розпочато їх </a:t>
            </a:r>
            <a:r>
              <a:rPr lang="uk-UA" sz="2800" dirty="0" err="1" smtClean="0"/>
              <a:t>реінтродукції</a:t>
            </a:r>
            <a:r>
              <a:rPr lang="uk-UA" sz="2800" dirty="0" smtClean="0"/>
              <a:t> в природне середовище.</a:t>
            </a:r>
          </a:p>
          <a:p>
            <a:pPr>
              <a:buNone/>
            </a:pPr>
            <a:endParaRPr lang="ru-RU" dirty="0" smtClean="0"/>
          </a:p>
        </p:txBody>
      </p:sp>
      <p:pic>
        <p:nvPicPr>
          <p:cNvPr id="4099" name="Picture 3" descr="C:\Users\User\Desktop\Новая папка (2)\d247d3e828c298bdaf918112d8f6cf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789040"/>
            <a:ext cx="4651433" cy="2808312"/>
          </a:xfrm>
          <a:prstGeom prst="rect">
            <a:avLst/>
          </a:prstGeom>
          <a:noFill/>
        </p:spPr>
      </p:pic>
      <p:pic>
        <p:nvPicPr>
          <p:cNvPr id="4098" name="Picture 2" descr="C:\Users\User\Desktop\Новая папка (2)\pi_2306468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564904"/>
            <a:ext cx="4320902" cy="27040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648" y="0"/>
            <a:ext cx="9083352" cy="46413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3000" dirty="0" err="1" smtClean="0"/>
              <a:t>Акваріумі</a:t>
            </a:r>
            <a:r>
              <a:rPr lang="ru-RU" sz="3000" dirty="0" smtClean="0"/>
              <a:t> </a:t>
            </a:r>
            <a:r>
              <a:rPr lang="ru-RU" sz="3000" dirty="0" err="1" smtClean="0"/>
              <a:t>Лондонського</a:t>
            </a:r>
            <a:r>
              <a:rPr lang="ru-RU" sz="3000" dirty="0" smtClean="0"/>
              <a:t> зоопарку. Зараз в </a:t>
            </a:r>
            <a:r>
              <a:rPr lang="ru-RU" sz="3000" dirty="0" err="1" smtClean="0"/>
              <a:t>його</a:t>
            </a:r>
            <a:r>
              <a:rPr lang="ru-RU" sz="3000" dirty="0" smtClean="0"/>
              <a:t> </a:t>
            </a:r>
            <a:r>
              <a:rPr lang="ru-RU" sz="3000" dirty="0" err="1" smtClean="0"/>
              <a:t>експозиції</a:t>
            </a:r>
            <a:r>
              <a:rPr lang="ru-RU" sz="3000" dirty="0" smtClean="0"/>
              <a:t> 3 </a:t>
            </a:r>
            <a:r>
              <a:rPr lang="ru-RU" sz="3000" dirty="0" err="1" smtClean="0"/>
              <a:t>зали</a:t>
            </a:r>
            <a:r>
              <a:rPr lang="ru-RU" sz="3000" dirty="0" smtClean="0"/>
              <a:t>: зал, в </a:t>
            </a:r>
            <a:r>
              <a:rPr lang="ru-RU" sz="3000" dirty="0" err="1" smtClean="0"/>
              <a:t>якому</a:t>
            </a:r>
            <a:r>
              <a:rPr lang="ru-RU" sz="3000" dirty="0" smtClean="0"/>
              <a:t> </a:t>
            </a:r>
            <a:r>
              <a:rPr lang="ru-RU" sz="3000" dirty="0" err="1" smtClean="0"/>
              <a:t>представлені</a:t>
            </a:r>
            <a:r>
              <a:rPr lang="ru-RU" sz="3000" dirty="0" smtClean="0"/>
              <a:t> </a:t>
            </a:r>
            <a:r>
              <a:rPr lang="ru-RU" sz="3000" dirty="0" err="1" smtClean="0"/>
              <a:t>рідкісні</a:t>
            </a:r>
            <a:r>
              <a:rPr lang="ru-RU" sz="3000" dirty="0" smtClean="0"/>
              <a:t> </a:t>
            </a:r>
            <a:r>
              <a:rPr lang="ru-RU" sz="3000" dirty="0" err="1" smtClean="0"/>
              <a:t>види</a:t>
            </a:r>
            <a:r>
              <a:rPr lang="ru-RU" sz="3000" dirty="0" smtClean="0"/>
              <a:t> </a:t>
            </a:r>
            <a:r>
              <a:rPr lang="ru-RU" sz="3000" dirty="0" err="1" smtClean="0"/>
              <a:t>риб</a:t>
            </a:r>
            <a:r>
              <a:rPr lang="ru-RU" sz="3000" dirty="0" smtClean="0"/>
              <a:t> (у тому </a:t>
            </a:r>
            <a:r>
              <a:rPr lang="ru-RU" sz="3000" dirty="0" err="1" smtClean="0"/>
              <a:t>числі</a:t>
            </a:r>
            <a:r>
              <a:rPr lang="ru-RU" sz="3000" dirty="0" smtClean="0"/>
              <a:t> </a:t>
            </a:r>
            <a:r>
              <a:rPr lang="ru-RU" sz="3000" dirty="0" err="1" smtClean="0"/>
              <a:t>морські</a:t>
            </a:r>
            <a:r>
              <a:rPr lang="ru-RU" sz="3000" dirty="0" smtClean="0"/>
              <a:t> коники), </a:t>
            </a:r>
            <a:r>
              <a:rPr lang="ru-RU" sz="3000" dirty="0" err="1" smtClean="0"/>
              <a:t>басейн</a:t>
            </a:r>
            <a:r>
              <a:rPr lang="ru-RU" sz="3000" dirty="0" smtClean="0"/>
              <a:t> </a:t>
            </a:r>
            <a:r>
              <a:rPr lang="ru-RU" sz="3000" dirty="0" err="1" smtClean="0"/>
              <a:t>з</a:t>
            </a:r>
            <a:r>
              <a:rPr lang="ru-RU" sz="3000" dirty="0" smtClean="0"/>
              <a:t> </a:t>
            </a:r>
            <a:r>
              <a:rPr lang="ru-RU" sz="3000" dirty="0" err="1" smtClean="0"/>
              <a:t>кораловим</a:t>
            </a:r>
            <a:r>
              <a:rPr lang="ru-RU" sz="3000" dirty="0" smtClean="0"/>
              <a:t> рифом (</a:t>
            </a:r>
            <a:r>
              <a:rPr lang="ru-RU" sz="3000" dirty="0" err="1" smtClean="0"/>
              <a:t>з</a:t>
            </a:r>
            <a:r>
              <a:rPr lang="ru-RU" sz="3000" dirty="0" smtClean="0"/>
              <a:t> великою </a:t>
            </a:r>
            <a:r>
              <a:rPr lang="ru-RU" sz="3000" dirty="0" err="1" smtClean="0"/>
              <a:t>кількістю</a:t>
            </a:r>
            <a:r>
              <a:rPr lang="ru-RU" sz="3000" dirty="0" smtClean="0"/>
              <a:t> </a:t>
            </a:r>
            <a:r>
              <a:rPr lang="ru-RU" sz="3000" dirty="0" err="1" smtClean="0"/>
              <a:t>риб-метеликів</a:t>
            </a:r>
            <a:r>
              <a:rPr lang="ru-RU" sz="3000" dirty="0" smtClean="0"/>
              <a:t> </a:t>
            </a:r>
            <a:r>
              <a:rPr lang="ru-RU" sz="3000" dirty="0" err="1" smtClean="0"/>
              <a:t>і</a:t>
            </a:r>
            <a:r>
              <a:rPr lang="ru-RU" sz="3000" dirty="0" smtClean="0"/>
              <a:t> </a:t>
            </a:r>
            <a:r>
              <a:rPr lang="ru-RU" sz="3000" dirty="0" err="1" smtClean="0"/>
              <a:t>амфиприонов</a:t>
            </a:r>
            <a:r>
              <a:rPr lang="ru-RU" sz="3000" dirty="0" smtClean="0"/>
              <a:t>) </a:t>
            </a:r>
            <a:r>
              <a:rPr lang="ru-RU" sz="3000" dirty="0" err="1" smtClean="0"/>
              <a:t>і</a:t>
            </a:r>
            <a:r>
              <a:rPr lang="ru-RU" sz="3000" dirty="0" smtClean="0"/>
              <a:t> зал </a:t>
            </a:r>
            <a:r>
              <a:rPr lang="ru-RU" sz="3000" dirty="0" err="1" smtClean="0"/>
              <a:t>з</a:t>
            </a:r>
            <a:r>
              <a:rPr lang="ru-RU" sz="3000" dirty="0" smtClean="0"/>
              <a:t> </a:t>
            </a:r>
            <a:r>
              <a:rPr lang="ru-RU" sz="3000" dirty="0" err="1" smtClean="0"/>
              <a:t>мешканцями</a:t>
            </a:r>
            <a:r>
              <a:rPr lang="ru-RU" sz="3000" dirty="0" smtClean="0"/>
              <a:t> Амазонки (</a:t>
            </a:r>
            <a:r>
              <a:rPr lang="ru-RU" sz="3000" dirty="0" err="1" smtClean="0"/>
              <a:t>електричні</a:t>
            </a:r>
            <a:r>
              <a:rPr lang="ru-RU" sz="3000" dirty="0" smtClean="0"/>
              <a:t> </a:t>
            </a:r>
            <a:r>
              <a:rPr lang="ru-RU" sz="3000" dirty="0" err="1" smtClean="0"/>
              <a:t>вугри</a:t>
            </a:r>
            <a:r>
              <a:rPr lang="ru-RU" sz="3000" dirty="0" smtClean="0"/>
              <a:t>, скати та </a:t>
            </a:r>
            <a:r>
              <a:rPr lang="ru-RU" sz="3000" dirty="0" err="1" smtClean="0"/>
              <a:t>ін</a:t>
            </a:r>
            <a:r>
              <a:rPr lang="ru-RU" sz="3000" dirty="0" smtClean="0"/>
              <a:t>. )</a:t>
            </a:r>
          </a:p>
          <a:p>
            <a:endParaRPr lang="ru-RU" dirty="0"/>
          </a:p>
        </p:txBody>
      </p:sp>
      <p:pic>
        <p:nvPicPr>
          <p:cNvPr id="4" name="Рисунок 3" descr="http://igo2london.com/data/Image/123/082d60998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924944"/>
            <a:ext cx="5760640" cy="3602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378</Words>
  <Application>Microsoft Office PowerPoint</Application>
  <PresentationFormat>Экран (4:3)</PresentationFormat>
  <Paragraphs>13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User</cp:lastModifiedBy>
  <cp:revision>8</cp:revision>
  <dcterms:created xsi:type="dcterms:W3CDTF">2014-12-01T19:10:35Z</dcterms:created>
  <dcterms:modified xsi:type="dcterms:W3CDTF">2014-12-01T19:51:53Z</dcterms:modified>
</cp:coreProperties>
</file>