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BC1B-2EDF-4186-8B7E-F82F3B3099CA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E04-FD6F-4BDD-BC30-F83ADAAE7509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04E1-D6BF-468F-A14E-E23AAEE22E86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61BC-23B1-4B16-ABBF-F2CDA8D8ED31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546599-87B5-4E1B-A48E-1CC276F96F8E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3C84-CA06-4963-9A72-824F2CFCF844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D1FD-1D53-44CC-BAA8-7B66552909ED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A7CD-824D-4899-BAFB-EE885758AF5A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52E0-26AF-4EFA-9E73-7810E95E6781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899E-372E-475E-B297-07404C64AF2A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6CCF-F095-4700-A5FF-AD00A776E13B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C80A6C-0A49-4674-A985-811886A261A5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789"/>
            <a:ext cx="8229600" cy="1828800"/>
          </a:xfrm>
        </p:spPr>
        <p:txBody>
          <a:bodyPr/>
          <a:lstStyle/>
          <a:p>
            <a:r>
              <a:rPr lang="en-US" altLang="ru-RU" dirty="0"/>
              <a:t>James </a:t>
            </a:r>
            <a:r>
              <a:rPr lang="en-US" altLang="ru-RU" dirty="0" err="1"/>
              <a:t>Fenimore</a:t>
            </a:r>
            <a:r>
              <a:rPr lang="en-US" altLang="ru-RU" dirty="0"/>
              <a:t> Cooper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8" y="1981200"/>
            <a:ext cx="3242003" cy="419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Early Life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/>
              <a:t>James Fenimore Cooper was born on September 15, 1789 in Burlington, New Jersey.</a:t>
            </a:r>
          </a:p>
          <a:p>
            <a:pPr>
              <a:lnSpc>
                <a:spcPct val="90000"/>
              </a:lnSpc>
            </a:pPr>
            <a:r>
              <a:rPr lang="en-US" altLang="ru-RU"/>
              <a:t>He was the eleventh child of twelve, and his parents were William and Elizabeth.</a:t>
            </a:r>
          </a:p>
          <a:p>
            <a:pPr>
              <a:lnSpc>
                <a:spcPct val="90000"/>
              </a:lnSpc>
            </a:pPr>
            <a:r>
              <a:rPr lang="en-US" altLang="ru-RU"/>
              <a:t>When he was one his family moved and started a town on the frontier of New York.</a:t>
            </a:r>
          </a:p>
          <a:p>
            <a:pPr>
              <a:lnSpc>
                <a:spcPct val="90000"/>
              </a:lnSpc>
            </a:pPr>
            <a:r>
              <a:rPr lang="en-US" altLang="ru-RU"/>
              <a:t>The town was dubbed Cooperstown after the family.</a:t>
            </a:r>
          </a:p>
          <a:p>
            <a:pPr>
              <a:lnSpc>
                <a:spcPct val="90000"/>
              </a:lnSpc>
            </a:pPr>
            <a:endParaRPr lang="en-US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Schooling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James attended boarding school in Albany for his majority of his education. </a:t>
            </a:r>
          </a:p>
          <a:p>
            <a:r>
              <a:rPr lang="en-US" altLang="ru-RU"/>
              <a:t>After boarding school he went to Yale, but was expelled due to him doing a prank.</a:t>
            </a:r>
          </a:p>
          <a:p>
            <a:r>
              <a:rPr lang="en-US" altLang="ru-RU"/>
              <a:t>After his expulsion he became a midshipman in the navy.</a:t>
            </a:r>
          </a:p>
          <a:p>
            <a:endParaRPr lang="en-US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Claim to Fame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/>
              <a:t>James Fenimore Cooper is most famous for his writings. </a:t>
            </a:r>
          </a:p>
          <a:p>
            <a:pPr>
              <a:lnSpc>
                <a:spcPct val="90000"/>
              </a:lnSpc>
            </a:pPr>
            <a:r>
              <a:rPr lang="en-US" altLang="ru-RU"/>
              <a:t>He wrote such works as </a:t>
            </a:r>
            <a:r>
              <a:rPr lang="en-US" altLang="ru-RU" i="1"/>
              <a:t>Last of the</a:t>
            </a:r>
            <a:r>
              <a:rPr lang="en-US" altLang="ru-RU"/>
              <a:t> </a:t>
            </a:r>
            <a:r>
              <a:rPr lang="en-US" altLang="ru-RU" i="1"/>
              <a:t>Mohicans</a:t>
            </a:r>
            <a:r>
              <a:rPr lang="en-US" altLang="ru-RU"/>
              <a:t>, and </a:t>
            </a:r>
            <a:r>
              <a:rPr lang="en-US" altLang="ru-RU" i="1"/>
              <a:t>The Deerslayer</a:t>
            </a:r>
            <a:r>
              <a:rPr lang="en-US" altLang="ru-RU"/>
              <a:t>. </a:t>
            </a:r>
          </a:p>
          <a:p>
            <a:pPr>
              <a:lnSpc>
                <a:spcPct val="90000"/>
              </a:lnSpc>
            </a:pPr>
            <a:r>
              <a:rPr lang="en-US" altLang="ru-RU"/>
              <a:t>His wife is the inspiration behind the works.</a:t>
            </a:r>
          </a:p>
          <a:p>
            <a:pPr>
              <a:lnSpc>
                <a:spcPct val="90000"/>
              </a:lnSpc>
            </a:pPr>
            <a:r>
              <a:rPr lang="en-US" altLang="ru-RU"/>
              <a:t>She bet  him he could not write a better book then she was reading. He won the bet.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Cooper as a Reformer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Cooper is the first major American Novelist. </a:t>
            </a:r>
          </a:p>
          <a:p>
            <a:pPr>
              <a:buFontTx/>
              <a:buNone/>
            </a:pPr>
            <a:r>
              <a:rPr lang="en-US" altLang="ru-RU"/>
              <a:t> </a:t>
            </a:r>
          </a:p>
          <a:p>
            <a:r>
              <a:rPr lang="en-US" altLang="ru-RU"/>
              <a:t>He was the first American writer to write about Native Americans seriously.</a:t>
            </a:r>
          </a:p>
          <a:p>
            <a:endParaRPr lang="en-US" altLang="ru-RU"/>
          </a:p>
          <a:p>
            <a:endParaRPr lang="en-US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Last of the Mohicans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i="1"/>
              <a:t>The Last of the Mohicans</a:t>
            </a:r>
            <a:r>
              <a:rPr lang="en-US" altLang="ru-RU"/>
              <a:t> is the most famous book that Cooper wrote. </a:t>
            </a:r>
          </a:p>
          <a:p>
            <a:r>
              <a:rPr lang="en-US" altLang="ru-RU"/>
              <a:t>It was the most popular book of the time and was very widely read.</a:t>
            </a:r>
          </a:p>
          <a:p>
            <a:r>
              <a:rPr lang="en-US" altLang="ru-RU"/>
              <a:t>It was transferred into almost all languages in Europe, and a few in Asia. </a:t>
            </a:r>
          </a:p>
          <a:p>
            <a:endParaRPr lang="en-US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Cooper in Politics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Cooper had many of his ideas in his book criticized by the Whig party. </a:t>
            </a:r>
          </a:p>
          <a:p>
            <a:r>
              <a:rPr lang="en-US" altLang="ru-RU"/>
              <a:t>He went to court several times and won all of his cases.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Legacy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Cooper has a long lasting legacy.</a:t>
            </a:r>
          </a:p>
          <a:p>
            <a:r>
              <a:rPr lang="en-US" altLang="ru-RU"/>
              <a:t>He is still a very famous writer, and The Last of the Mohicans is a very popular movie. </a:t>
            </a:r>
          </a:p>
          <a:p>
            <a:r>
              <a:rPr lang="en-US" altLang="ru-RU"/>
              <a:t>Some of his writings helped to have Americans realize that Native Americans are equal.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Fun Facts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Cooper was expelled from Yale for training a donkey to sit in a professors chair, or blowing up another students door. </a:t>
            </a:r>
          </a:p>
          <a:p>
            <a:r>
              <a:rPr lang="en-US" altLang="ru-RU"/>
              <a:t>Cooper had a large inheritance from his father that just got larger when his brothers died.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122</TotalTime>
  <Words>354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Апекс</vt:lpstr>
      <vt:lpstr>James Fenimore Cooper</vt:lpstr>
      <vt:lpstr>Early Life</vt:lpstr>
      <vt:lpstr>Schooling</vt:lpstr>
      <vt:lpstr>Claim to Fame</vt:lpstr>
      <vt:lpstr>Cooper as a Reformer</vt:lpstr>
      <vt:lpstr>Last of the Mohicans</vt:lpstr>
      <vt:lpstr>Cooper in Politics</vt:lpstr>
      <vt:lpstr>Legacy</vt:lpstr>
      <vt:lpstr>Fun Facts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Fenimore Cooper</dc:title>
  <dc:creator>sean</dc:creator>
  <cp:lastModifiedBy>Пользователь</cp:lastModifiedBy>
  <cp:revision>5</cp:revision>
  <dcterms:created xsi:type="dcterms:W3CDTF">2005-10-17T07:44:41Z</dcterms:created>
  <dcterms:modified xsi:type="dcterms:W3CDTF">2013-12-22T10:07:56Z</dcterms:modified>
</cp:coreProperties>
</file>