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73B927-6029-43F3-BB21-33C89D097F41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AF41EF-4C9F-4A33-8D4E-1D1C52F6046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1100" dirty="0" err="1" smtClean="0"/>
              <a:t>Підготувала</a:t>
            </a:r>
            <a:r>
              <a:rPr lang="ru-RU" sz="1100" dirty="0" smtClean="0"/>
              <a:t> </a:t>
            </a:r>
            <a:r>
              <a:rPr lang="ru-RU" sz="1100" dirty="0" err="1" smtClean="0"/>
              <a:t>учениця</a:t>
            </a:r>
            <a:r>
              <a:rPr lang="ru-RU" sz="1100" dirty="0" smtClean="0"/>
              <a:t> 10-С </a:t>
            </a:r>
            <a:r>
              <a:rPr lang="ru-RU" sz="1100" dirty="0" err="1" smtClean="0"/>
              <a:t>класу</a:t>
            </a:r>
            <a:endParaRPr lang="ru-RU" sz="1100" dirty="0" smtClean="0"/>
          </a:p>
          <a:p>
            <a:pPr algn="r"/>
            <a:r>
              <a:rPr lang="ru-RU" sz="1100" dirty="0" smtClean="0"/>
              <a:t> Дубина </a:t>
            </a:r>
            <a:r>
              <a:rPr lang="ru-RU" sz="1100" dirty="0" err="1" smtClean="0"/>
              <a:t>юлія</a:t>
            </a:r>
            <a:endParaRPr lang="uk-UA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Природні ресурси та їх класифікація</a:t>
            </a:r>
            <a:endParaRPr lang="uk-UA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8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 природні ресурси</a:t>
            </a:r>
            <a:endParaRPr lang="uk-U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 значенням корисні копалини поділяються на балансові, експлуатація яких доцільна в даний момент, і позабалансові, експлуатація яких недоцільна через низький вміст корисної речовини, великої глибини залягання, особливостей умов </a:t>
            </a: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праці,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які в перспективі можуть розроблятися</a:t>
            </a: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 природних ресурсів, що відображають їх економічну значимість і господарську роль, особливо часто використовується класифікація за напрямом і видів господарського використання. Основний критерій підрозділи ресурсів в ній - віднесення їх до різних секторах матеріального виробництва або невиробничої сфери. За цією ознакою природні ресурси поділяються на ресурси промислового та сільськогосподарського виробництва. </a:t>
            </a:r>
            <a:endParaRPr lang="uk-UA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 промислового виробництва включає всі види природної сировини, використовуваного промисловістю. У зв'язку з багатогалузевим характером промислового виробництва види природних ресурсів </a:t>
            </a: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диференціюються</a:t>
            </a: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7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5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Висновки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зв’язку з інтенсивним використанням природних ресурсів, їх виснаженням і деградацією вони стають предметом все більшого вивчення багатьох галузей науки: економіки, екології, географії, геології тощо. Комплексність використання природних ресурсів визначає можливість і необхідність варіантного підходу до їх використання. Вибір варіанта, хоч і заснований на всебічному врахуванні природних властивостей ресурсів, але визначається також соціально-економічними і технічними факторами — загальними і локальними.</a:t>
            </a:r>
            <a:endParaRPr lang="uk-UA" sz="17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1" t="42488" b="5667"/>
          <a:stretch/>
        </p:blipFill>
        <p:spPr>
          <a:xfrm>
            <a:off x="5436096" y="2276872"/>
            <a:ext cx="3043233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7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vi-VN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Приро́дні ресу́рси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ресурси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елементи природи, які використовуються 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 рівні розвитку продуктивних сил для задоволення різноманітних потреб суспільства і суспільного виробництва. </a:t>
            </a:r>
            <a:endParaRPr lang="uk-UA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є головним об'єктом природокористування, в ході якого вони піддаються експлуатації і подальшої переробки. </a:t>
            </a:r>
            <a:endParaRPr lang="uk-UA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класифікацією природних ресурсів розуміється поділ сукупності предметів на групи за функціонально значущим ознаками. Є кілька класифікацій природних ресурсів. </a:t>
            </a:r>
            <a:endParaRPr lang="uk-UA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проблема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забезпеченості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є глобальною. 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7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Класифікація ресурсів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13176"/>
            <a:ext cx="7488832" cy="523043"/>
          </a:xfrm>
        </p:spPr>
        <p:txBody>
          <a:bodyPr>
            <a:noAutofit/>
          </a:bodyPr>
          <a:lstStyle/>
          <a:p>
            <a:pPr algn="l"/>
            <a:r>
              <a:rPr lang="uk-UA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геологічні, водні,  </a:t>
            </a:r>
            <a:r>
              <a:rPr lang="uk-UA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грунтові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рослинні, </a:t>
            </a:r>
            <a:r>
              <a:rPr lang="uk-UA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тварини, Кліматичні 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енергії природних </a:t>
            </a:r>
            <a:r>
              <a:rPr lang="uk-UA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endParaRPr lang="uk-UA" sz="105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SuperUser\Desktop\Природні ресурси\грунто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48" y="2926403"/>
            <a:ext cx="2708597" cy="1796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perUser\Desktop\Природні ресурси\водні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3"/>
          <a:stretch/>
        </p:blipFill>
        <p:spPr bwMode="auto">
          <a:xfrm>
            <a:off x="1096348" y="1183908"/>
            <a:ext cx="2792453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perUser\Desktop\Природні ресурси\геологічні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21" y="877874"/>
            <a:ext cx="2736305" cy="205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uperUser\Desktop\Природні ресурси\vitri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26" y="3085809"/>
            <a:ext cx="1996696" cy="1819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4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копалини</a:t>
            </a:r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 значенням корисні копалини поділяються на балансові, експлуатація яких доцільна в даний момент, і позабалансові, експлуатація яких недоцільна через низький вміст корисної речовини, великої глибини залягання, особливостей умов </a:t>
            </a: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праці,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які в перспективі можуть розроблятися. </a:t>
            </a:r>
            <a:endParaRPr lang="uk-UA" sz="17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3280" r="4404" b="27806"/>
          <a:stretch/>
        </p:blipFill>
        <p:spPr>
          <a:xfrm>
            <a:off x="4932040" y="4383993"/>
            <a:ext cx="3666146" cy="1909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SuperUser\Desktop\Природні ресурси\кк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0104" r="4718" b="6637"/>
          <a:stretch/>
        </p:blipFill>
        <p:spPr bwMode="auto">
          <a:xfrm>
            <a:off x="4932040" y="1988840"/>
            <a:ext cx="3666145" cy="2221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0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копалини</a:t>
            </a:r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1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класифікацій природних ресурсів, що відображають їх економічну значимість і господарську роль, особливо часто використовується класифікація за напрямом і видів господарського використання. Основний критерій підрозділи ресурсів в ній - віднесення їх до різних секторах матеріального виробництва або невиробничої сфери. За цією ознакою природні ресурси поділяються на ресурси промислового та сільськогосподарського виробництва. </a:t>
            </a:r>
            <a:br>
              <a:rPr lang="uk-UA" sz="161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1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ресурсів промислового виробництва включає всі види природної сировини, використовуваного промисловістю. </a:t>
            </a:r>
          </a:p>
          <a:p>
            <a:pPr algn="ctr"/>
            <a:endParaRPr lang="uk-UA" sz="161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uperUser\Desktop\Природні ресурси\корисні копалинип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86" y="1916832"/>
            <a:ext cx="3026362" cy="2269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uperUser\Desktop\Природні ресурси\к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82" y="4365104"/>
            <a:ext cx="2974570" cy="1992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Енергетичні ресурси</a:t>
            </a:r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Енергетичні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яких відносять різноманітні види ресурсів, що використовуються на сучасному етапі для виробництва енергії</a:t>
            </a: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 algn="ctr">
              <a:buNone/>
            </a:pPr>
            <a:endParaRPr lang="uk-UA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uk-UA" sz="17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горючі корисні </a:t>
            </a: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копалини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-гідроенергоресурси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джерела </a:t>
            </a:r>
            <a:r>
              <a:rPr lang="uk-UA" sz="17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біоенергії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джерела </a:t>
            </a: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ядерної.</a:t>
            </a:r>
            <a:endParaRPr lang="uk-UA" sz="17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uperUser\Desktop\Природні ресурси\енерго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46" y="1916832"/>
            <a:ext cx="2692161" cy="4104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5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Неенергетичні ресурси</a:t>
            </a:r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Неенергетичних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ресурсів, що представляють сировина для різних галузей промисловості або беруть участь у виробництві згідно з його технічним особливостям: </a:t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води, що використовуються для промислового виробництва; </a:t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землі, зайняті промисловими об'єктами та об'єктами інфраструктури; </a:t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лісові ресурси промислового значення;</a:t>
            </a:r>
            <a:endParaRPr lang="uk-UA" sz="17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uperUser\Desktop\Природні ресурси\промис об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5" y="1772816"/>
            <a:ext cx="3218085" cy="2145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perUser\Desktop\Природні ресурси\ліс р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4" y="4149080"/>
            <a:ext cx="3218085" cy="241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0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 ресурси</a:t>
            </a:r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 виробництва об'єднують ті види ресурсів, які беруть участь у створенні сільськогосподарської продукції: </a:t>
            </a:r>
            <a:endParaRPr lang="uk-UA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агрокліматичні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ресурси тепла і вологи, необхідні для продукування культурних рослин і випасу худоби; </a:t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грунтово-земельні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земля і її верхній шар - </a:t>
            </a:r>
            <a:r>
              <a:rPr lang="uk-UA" sz="1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володіє унікальною властивістю продукувати біомасу; </a:t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рослинні біологічні ресурси - кормові ресурси; </a:t>
            </a:r>
            <a:b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водні ресурси - води, що використовуються для зрошення.</a:t>
            </a:r>
          </a:p>
          <a:p>
            <a:pPr algn="ctr"/>
            <a:endParaRPr lang="uk-UA" sz="17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SuperUser\Desktop\Природні ресурси\гру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880320" cy="2284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uperUser\Desktop\Природні ресурси\тт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456384" cy="2136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2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 природні ресурси</a:t>
            </a:r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роль у розвитку економіки відіграє ступінь вивченості природних ресурсів: будова </a:t>
            </a:r>
            <a:r>
              <a:rPr lang="uk-UA" sz="1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грунту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кількість і структура корисних копалин, запаси деревини і її щорічний </a:t>
            </a:r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приріст.</a:t>
            </a:r>
          </a:p>
          <a:p>
            <a:pPr algn="ctr"/>
            <a:r>
              <a:rPr lang="uk-UA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природних ресурсів особливу роль у житті суспільства відіграє мінеральну сировину, а ступінь забезпеченості природними ресурсами відображає економічний рівень держави. </a:t>
            </a:r>
            <a:endParaRPr lang="uk-UA" sz="17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uperUser\Desktop\Природні ресурси\дослд гру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527028" cy="2621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6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153</TotalTime>
  <Words>532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Природні ресурси та їх класифікація</vt:lpstr>
      <vt:lpstr> Приро́дні ресу́рси  </vt:lpstr>
      <vt:lpstr>геологічні, водні,  грунтові, рослинні, тварини, Кліматичні ресурси енергії природних процесів</vt:lpstr>
      <vt:lpstr>Корисні копалини</vt:lpstr>
      <vt:lpstr>Корисні копалини</vt:lpstr>
      <vt:lpstr>Енергетичні ресурси</vt:lpstr>
      <vt:lpstr>Неенергетичні ресурси</vt:lpstr>
      <vt:lpstr>Сільськогосподарські ресурси</vt:lpstr>
      <vt:lpstr>Потенційні природні ресурси</vt:lpstr>
      <vt:lpstr>Потенційні природні ресурси</vt:lpstr>
      <vt:lpstr>Висновки: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SuperUser</cp:lastModifiedBy>
  <cp:revision>10</cp:revision>
  <dcterms:created xsi:type="dcterms:W3CDTF">2013-12-15T17:30:05Z</dcterms:created>
  <dcterms:modified xsi:type="dcterms:W3CDTF">2013-12-15T20:03:46Z</dcterms:modified>
</cp:coreProperties>
</file>