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1"/>
  </p:notesMasterIdLst>
  <p:handoutMasterIdLst>
    <p:handoutMasterId r:id="rId12"/>
  </p:handoutMasterIdLst>
  <p:sldIdLst>
    <p:sldId id="257" r:id="rId3"/>
    <p:sldId id="265" r:id="rId4"/>
    <p:sldId id="266" r:id="rId5"/>
    <p:sldId id="271" r:id="rId6"/>
    <p:sldId id="272" r:id="rId7"/>
    <p:sldId id="270" r:id="rId8"/>
    <p:sldId id="273" r:id="rId9"/>
    <p:sldId id="27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32" autoAdjust="0"/>
    <p:restoredTop sz="94660"/>
  </p:normalViewPr>
  <p:slideViewPr>
    <p:cSldViewPr snapToGrid="0">
      <p:cViewPr>
        <p:scale>
          <a:sx n="77" d="100"/>
          <a:sy n="77" d="100"/>
        </p:scale>
        <p:origin x="-72" y="-72"/>
      </p:cViewPr>
      <p:guideLst>
        <p:guide orient="horz" pos="2160"/>
        <p:guide pos="3840"/>
      </p:guideLst>
    </p:cSldViewPr>
  </p:slideViewPr>
  <p:notesTextViewPr>
    <p:cViewPr>
      <p:scale>
        <a:sx n="1" d="1"/>
        <a:sy n="1" d="1"/>
      </p:scale>
      <p:origin x="0" y="0"/>
    </p:cViewPr>
  </p:notesTextViewPr>
  <p:notesViewPr>
    <p:cSldViewPr snapToGrid="0">
      <p:cViewPr varScale="1">
        <p:scale>
          <a:sx n="76" d="100"/>
          <a:sy n="76" d="100"/>
        </p:scale>
        <p:origin x="123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A45BA1-980A-4507-BE5A-5C1E7C2FFD8F}" type="datetimeFigureOut">
              <a:rPr lang="ru-RU" smtClean="0"/>
              <a:t>13.10.2013</a:t>
            </a:fld>
            <a:endParaRPr lang="ru-RU" dirty="0"/>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E03411-58E2-43FD-AE1D-AD77DFF8CB20}" type="slidenum">
              <a:rPr lang="ru-RU" smtClean="0"/>
              <a:t>‹#›</a:t>
            </a:fld>
            <a:endParaRPr lang="ru-RU" dirty="0"/>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A3416D-7FED-43BC-AA7C-D92DBA01ED64}" type="datetimeFigureOut">
              <a:rPr lang="ru-RU" smtClean="0"/>
              <a:t>13.10.2013</a:t>
            </a:fld>
            <a:endParaRPr lang="ru-RU" dirty="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DC57A8-AE18-4654-B6AF-04B3577165BE}" type="slidenum">
              <a:rPr lang="ru-RU" smtClean="0"/>
              <a:t>‹#›</a:t>
            </a:fld>
            <a:endParaRPr lang="ru-RU" dirty="0"/>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265611" y="1752600"/>
            <a:ext cx="6858002" cy="1828800"/>
          </a:xfrm>
        </p:spPr>
        <p:txBody>
          <a:bodyPr anchor="b">
            <a:normAutofit/>
          </a:bodyPr>
          <a:lstStyle>
            <a:lvl1pPr algn="l">
              <a:defRPr sz="5400"/>
            </a:lvl1pPr>
          </a:lstStyle>
          <a:p>
            <a:r>
              <a:rPr lang="ru-RU" smtClean="0"/>
              <a:t>Образец заголовка</a:t>
            </a:r>
            <a:endParaRPr lang="ru-RU" dirty="0"/>
          </a:p>
        </p:txBody>
      </p:sp>
      <p:sp>
        <p:nvSpPr>
          <p:cNvPr id="3" name="Подзаголовок 2"/>
          <p:cNvSpPr>
            <a:spLocks noGrp="1"/>
          </p:cNvSpPr>
          <p:nvPr>
            <p:ph type="subTitle" idx="1"/>
          </p:nvPr>
        </p:nvSpPr>
        <p:spPr>
          <a:xfrm>
            <a:off x="4265610" y="3733800"/>
            <a:ext cx="68580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dirty="0"/>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Три картинки с подписями">
    <p:spTree>
      <p:nvGrpSpPr>
        <p:cNvPr id="1" name=""/>
        <p:cNvGrpSpPr/>
        <p:nvPr/>
      </p:nvGrpSpPr>
      <p:grpSpPr>
        <a:xfrm>
          <a:off x="0" y="0"/>
          <a:ext cx="0" cy="0"/>
          <a:chOff x="0" y="0"/>
          <a:chExt cx="0" cy="0"/>
        </a:xfrm>
      </p:grpSpPr>
      <p:sp>
        <p:nvSpPr>
          <p:cNvPr id="6" name="Дата 5"/>
          <p:cNvSpPr>
            <a:spLocks noGrp="1"/>
          </p:cNvSpPr>
          <p:nvPr>
            <p:ph type="dt" sz="half" idx="10"/>
          </p:nvPr>
        </p:nvSpPr>
        <p:spPr/>
        <p:txBody>
          <a:bodyPr/>
          <a:lstStyle/>
          <a:p>
            <a:fld id="{4CF99945-0A15-4715-AB6C-F5E56CF20F70}" type="datetimeFigureOut">
              <a:rPr lang="ru-RU" smtClean="0"/>
              <a:pPr/>
              <a:t>13.10.2013</a:t>
            </a:fld>
            <a:endParaRPr lang="ru-RU" dirty="0"/>
          </a:p>
        </p:txBody>
      </p:sp>
      <p:sp>
        <p:nvSpPr>
          <p:cNvPr id="7" name="Нижний колонтитул 6"/>
          <p:cNvSpPr>
            <a:spLocks noGrp="1"/>
          </p:cNvSpPr>
          <p:nvPr>
            <p:ph type="ftr" sz="quarter" idx="11"/>
          </p:nvPr>
        </p:nvSpPr>
        <p:spPr/>
        <p:txBody>
          <a:bodyPr/>
          <a:lstStyle/>
          <a:p>
            <a:endParaRPr lang="ru-RU" dirty="0"/>
          </a:p>
        </p:txBody>
      </p:sp>
      <p:sp>
        <p:nvSpPr>
          <p:cNvPr id="8" name="Номер слайда 7"/>
          <p:cNvSpPr>
            <a:spLocks noGrp="1"/>
          </p:cNvSpPr>
          <p:nvPr>
            <p:ph type="sldNum" sz="quarter" idx="12"/>
          </p:nvPr>
        </p:nvSpPr>
        <p:spPr/>
        <p:txBody>
          <a:bodyPr/>
          <a:lstStyle/>
          <a:p>
            <a:fld id="{022B156B-59AE-415F-B24B-8756D48BB977}" type="slidenum">
              <a:rPr lang="ru-RU" smtClean="0"/>
              <a:pPr/>
              <a:t>‹#›</a:t>
            </a:fld>
            <a:endParaRPr lang="ru-RU" dirty="0"/>
          </a:p>
        </p:txBody>
      </p:sp>
      <p:grpSp>
        <p:nvGrpSpPr>
          <p:cNvPr id="84" name="Группа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Полилиния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86" name="Полилиния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87" name="Полилиния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88" name="Полилиния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89" name="Полилиния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90" name="Полилиния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91" name="Полилиния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92" name="Полилиния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93" name="Полилиния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94" name="Полилиния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95" name="Полилиния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96" name="Полилиния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grpSp>
      <p:sp>
        <p:nvSpPr>
          <p:cNvPr id="97" name="Рисунок 33"/>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a:buNone/>
              <a:defRPr/>
            </a:lvl1pPr>
          </a:lstStyle>
          <a:p>
            <a:r>
              <a:rPr lang="ru-RU" smtClean="0"/>
              <a:t>Вставка рисунка</a:t>
            </a:r>
            <a:endParaRPr lang="ru-RU" dirty="0"/>
          </a:p>
        </p:txBody>
      </p:sp>
      <p:grpSp>
        <p:nvGrpSpPr>
          <p:cNvPr id="98" name="Группа 97"/>
          <p:cNvGrpSpPr/>
          <p:nvPr/>
        </p:nvGrpSpPr>
        <p:grpSpPr>
          <a:xfrm>
            <a:off x="5322489" y="319177"/>
            <a:ext cx="3389607" cy="2710838"/>
            <a:chOff x="895350" y="3313113"/>
            <a:chExt cx="3613151" cy="2790825"/>
          </a:xfrm>
          <a:solidFill>
            <a:schemeClr val="tx1">
              <a:lumMod val="50000"/>
            </a:schemeClr>
          </a:solidFill>
        </p:grpSpPr>
        <p:sp>
          <p:nvSpPr>
            <p:cNvPr id="99" name="Полилиния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100" name="Полилиния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101" name="Полилиния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102" name="Полилиния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103" name="Полилиния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104" name="Полилиния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105" name="Полилиния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106" name="Полилиния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107" name="Полилиния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108" name="Полилиния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109" name="Полилиния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110" name="Полилиния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grpSp>
      <p:sp>
        <p:nvSpPr>
          <p:cNvPr id="111" name="Рисунок 33"/>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a:lstStyle>
            <a:lvl1pPr marL="0" indent="0" algn="ctr">
              <a:buNone/>
              <a:defRPr/>
            </a:lvl1pPr>
          </a:lstStyle>
          <a:p>
            <a:r>
              <a:rPr lang="ru-RU" smtClean="0"/>
              <a:t>Вставка рисунка</a:t>
            </a:r>
            <a:endParaRPr lang="ru-RU" dirty="0"/>
          </a:p>
        </p:txBody>
      </p:sp>
      <p:grpSp>
        <p:nvGrpSpPr>
          <p:cNvPr id="112" name="Группа 111"/>
          <p:cNvGrpSpPr/>
          <p:nvPr/>
        </p:nvGrpSpPr>
        <p:grpSpPr>
          <a:xfrm>
            <a:off x="5322489" y="3436140"/>
            <a:ext cx="3389607" cy="2710838"/>
            <a:chOff x="895350" y="3313113"/>
            <a:chExt cx="3613151" cy="2790825"/>
          </a:xfrm>
          <a:solidFill>
            <a:schemeClr val="tx1">
              <a:lumMod val="50000"/>
            </a:schemeClr>
          </a:solidFill>
        </p:grpSpPr>
        <p:sp>
          <p:nvSpPr>
            <p:cNvPr id="113" name="Полилиния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114" name="Полилиния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115" name="Полилиния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116" name="Полилиния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117" name="Полилиния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118" name="Полилиния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119" name="Полилиния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120" name="Полилиния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121" name="Полилиния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122" name="Полилиния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123" name="Полилиния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124" name="Полилиния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grpSp>
      <p:sp>
        <p:nvSpPr>
          <p:cNvPr id="125" name="Рисунок 33"/>
          <p:cNvSpPr>
            <a:spLocks noGrp="1" noChangeAspect="1"/>
          </p:cNvSpPr>
          <p:nvPr>
            <p:ph type="pic" sz="quarter" idx="19"/>
          </p:nvPr>
        </p:nvSpPr>
        <p:spPr>
          <a:xfrm>
            <a:off x="5546780" y="3646566"/>
            <a:ext cx="2993366" cy="2305338"/>
          </a:xfrm>
          <a:solidFill>
            <a:schemeClr val="bg2"/>
          </a:solidFill>
          <a:ln w="38100">
            <a:solidFill>
              <a:schemeClr val="bg1"/>
            </a:solidFill>
          </a:ln>
        </p:spPr>
        <p:txBody>
          <a:bodyPr/>
          <a:lstStyle>
            <a:lvl1pPr marL="0" indent="0" algn="ctr">
              <a:buNone/>
              <a:defRPr/>
            </a:lvl1pPr>
          </a:lstStyle>
          <a:p>
            <a:r>
              <a:rPr lang="ru-RU" smtClean="0"/>
              <a:t>Вставка рисунка</a:t>
            </a:r>
            <a:endParaRPr lang="ru-RU" dirty="0"/>
          </a:p>
        </p:txBody>
      </p:sp>
      <p:sp>
        <p:nvSpPr>
          <p:cNvPr id="126" name="Текст 3"/>
          <p:cNvSpPr>
            <a:spLocks noGrp="1"/>
          </p:cNvSpPr>
          <p:nvPr>
            <p:ph type="body" sz="half" idx="21"/>
          </p:nvPr>
        </p:nvSpPr>
        <p:spPr>
          <a:xfrm>
            <a:off x="9066214" y="2048893"/>
            <a:ext cx="2286000" cy="2514599"/>
          </a:xfrm>
        </p:spPr>
        <p:txBody>
          <a:bodyPr anchor="ct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11732" y="1330347"/>
            <a:ext cx="3840480" cy="2103120"/>
          </a:xfrm>
        </p:spPr>
        <p:txBody>
          <a:bodyPr anchor="b">
            <a:normAutofit/>
          </a:bodyPr>
          <a:lstStyle>
            <a:lvl1pPr>
              <a:defRPr sz="3600"/>
            </a:lvl1pPr>
          </a:lstStyle>
          <a:p>
            <a:r>
              <a:rPr lang="ru-RU" smtClean="0"/>
              <a:t>Образец заголовка</a:t>
            </a:r>
            <a:endParaRPr lang="ru-RU" dirty="0"/>
          </a:p>
        </p:txBody>
      </p:sp>
      <p:sp>
        <p:nvSpPr>
          <p:cNvPr id="3" name="Объект 2"/>
          <p:cNvSpPr>
            <a:spLocks noGrp="1"/>
          </p:cNvSpPr>
          <p:nvPr>
            <p:ph idx="1"/>
          </p:nvPr>
        </p:nvSpPr>
        <p:spPr>
          <a:xfrm>
            <a:off x="836613" y="914400"/>
            <a:ext cx="617220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Текст 3"/>
          <p:cNvSpPr>
            <a:spLocks noGrp="1"/>
          </p:cNvSpPr>
          <p:nvPr>
            <p:ph type="body" sz="half" idx="2"/>
          </p:nvPr>
        </p:nvSpPr>
        <p:spPr>
          <a:xfrm>
            <a:off x="7511732" y="3555523"/>
            <a:ext cx="384048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a:xfrm>
            <a:off x="8075611" y="6019801"/>
            <a:ext cx="1396260" cy="228600"/>
          </a:xfrm>
        </p:spPr>
        <p:txBody>
          <a:bodyPr/>
          <a:lstStyle/>
          <a:p>
            <a:fld id="{4CF99945-0A15-4715-AB6C-F5E56CF20F70}" type="datetimeFigureOut">
              <a:rPr lang="ru-RU" smtClean="0"/>
              <a:t>13.10.2013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a:xfrm>
            <a:off x="1065213" y="6019801"/>
            <a:ext cx="762000" cy="228600"/>
          </a:xfrm>
        </p:spPr>
        <p:txBody>
          <a:bodyPr/>
          <a:lstStyle>
            <a:lvl1pPr algn="l">
              <a:defRPr/>
            </a:lvl1pPr>
          </a:lstStyle>
          <a:p>
            <a:fld id="{022B156B-59AE-415F-B24B-8756D48BB977}" type="slidenum">
              <a:rPr lang="ru-RU" smtClean="0"/>
              <a:pPr/>
              <a:t>‹#›</a:t>
            </a:fld>
            <a:endParaRPr lang="ru-RU" dirty="0"/>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grpSp>
        <p:nvGrpSpPr>
          <p:cNvPr id="8" name="Группа 7"/>
          <p:cNvGrpSpPr/>
          <p:nvPr/>
        </p:nvGrpSpPr>
        <p:grpSpPr>
          <a:xfrm>
            <a:off x="595546" y="781398"/>
            <a:ext cx="6433398" cy="5053665"/>
            <a:chOff x="5162444" y="781398"/>
            <a:chExt cx="6433398" cy="5053665"/>
          </a:xfrm>
        </p:grpSpPr>
        <p:sp>
          <p:nvSpPr>
            <p:cNvPr id="9" name="Полилиния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10" name="Полилиния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lang="ru-RU" dirty="0"/>
            </a:p>
          </p:txBody>
        </p:sp>
        <p:grpSp>
          <p:nvGrpSpPr>
            <p:cNvPr id="11" name="Группа 10"/>
            <p:cNvGrpSpPr/>
            <p:nvPr/>
          </p:nvGrpSpPr>
          <p:grpSpPr>
            <a:xfrm>
              <a:off x="5814205" y="859113"/>
              <a:ext cx="5129146" cy="4880471"/>
              <a:chOff x="7856559" y="859113"/>
              <a:chExt cx="3086791" cy="4880471"/>
            </a:xfrm>
          </p:grpSpPr>
          <p:sp>
            <p:nvSpPr>
              <p:cNvPr id="20" name="Полилиния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21" name="Полилиния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lang="ru-RU" dirty="0"/>
              </a:p>
            </p:txBody>
          </p:sp>
        </p:grpSp>
        <p:sp>
          <p:nvSpPr>
            <p:cNvPr id="12" name="Полилиния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13" name="Полилиния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14" name="Полилиния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15" name="Полилиния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16" name="Полилиния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17" name="Полилиния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18" name="Полилиния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19" name="Полилиния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lang="ru-RU" dirty="0"/>
            </a:p>
          </p:txBody>
        </p:sp>
      </p:grpSp>
      <p:sp>
        <p:nvSpPr>
          <p:cNvPr id="2" name="Заголовок 1"/>
          <p:cNvSpPr>
            <a:spLocks noGrp="1"/>
          </p:cNvSpPr>
          <p:nvPr>
            <p:ph type="title"/>
          </p:nvPr>
        </p:nvSpPr>
        <p:spPr>
          <a:xfrm>
            <a:off x="7492891" y="1330347"/>
            <a:ext cx="3840480" cy="2103120"/>
          </a:xfrm>
        </p:spPr>
        <p:txBody>
          <a:bodyPr anchor="b">
            <a:normAutofit/>
          </a:bodyPr>
          <a:lstStyle>
            <a:lvl1pPr>
              <a:defRPr sz="3600"/>
            </a:lvl1pPr>
          </a:lstStyle>
          <a:p>
            <a:r>
              <a:rPr lang="ru-RU" smtClean="0"/>
              <a:t>Образец заголовка</a:t>
            </a:r>
            <a:endParaRPr lang="ru-RU" dirty="0"/>
          </a:p>
        </p:txBody>
      </p:sp>
      <p:sp>
        <p:nvSpPr>
          <p:cNvPr id="3" name="Рисунок 2"/>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dirty="0"/>
          </a:p>
        </p:txBody>
      </p:sp>
      <p:sp>
        <p:nvSpPr>
          <p:cNvPr id="4" name="Текст 3"/>
          <p:cNvSpPr>
            <a:spLocks noGrp="1"/>
          </p:cNvSpPr>
          <p:nvPr>
            <p:ph type="body" sz="half" idx="2"/>
          </p:nvPr>
        </p:nvSpPr>
        <p:spPr>
          <a:xfrm>
            <a:off x="7492891" y="3555521"/>
            <a:ext cx="384048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4CF99945-0A15-4715-AB6C-F5E56CF20F70}" type="datetimeFigureOut">
              <a:rPr lang="ru-RU" smtClean="0"/>
              <a:t>13.10.2013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022B156B-59AE-415F-B24B-8756D48BB977}" type="slidenum">
              <a:rPr lang="ru-RU" smtClean="0"/>
              <a:t>‹#›</a:t>
            </a:fld>
            <a:endParaRPr lang="ru-RU" dirty="0"/>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4CF99945-0A15-4715-AB6C-F5E56CF20F70}" type="datetimeFigureOut">
              <a:rPr lang="ru-RU" smtClean="0"/>
              <a:t>13.10.2013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022B156B-59AE-415F-B24B-8756D48BB977}" type="slidenum">
              <a:rPr lang="ru-RU" smtClean="0"/>
              <a:t>‹#›</a:t>
            </a:fld>
            <a:endParaRPr lang="ru-RU" dirty="0"/>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mod="1">
    <p:ext uri="{DCECCB84-F9BA-43D5-87BE-67443E8EF086}">
      <p15:sldGuideLst xmlns:p15="http://schemas.microsoft.com/office/powerpoint/2012/main" xmlns="">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9624268" y="304800"/>
            <a:ext cx="1729531" cy="5676900"/>
          </a:xfrm>
        </p:spPr>
        <p:txBody>
          <a:bodyPr vert="eaVert"/>
          <a:lstStyle/>
          <a:p>
            <a:r>
              <a:rPr lang="ru-RU" smtClean="0"/>
              <a:t>Образец заголовка</a:t>
            </a:r>
            <a:endParaRPr lang="ru-RU" dirty="0"/>
          </a:p>
        </p:txBody>
      </p:sp>
      <p:sp>
        <p:nvSpPr>
          <p:cNvPr id="3" name="Вертикальный текст 2"/>
          <p:cNvSpPr>
            <a:spLocks noGrp="1"/>
          </p:cNvSpPr>
          <p:nvPr>
            <p:ph type="body" orient="vert" idx="1"/>
          </p:nvPr>
        </p:nvSpPr>
        <p:spPr>
          <a:xfrm>
            <a:off x="838199" y="304800"/>
            <a:ext cx="8633671" cy="56769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4CF99945-0A15-4715-AB6C-F5E56CF20F70}" type="datetimeFigureOut">
              <a:rPr lang="ru-RU" smtClean="0"/>
              <a:t>13.10.2013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022B156B-59AE-415F-B24B-8756D48BB977}" type="slidenum">
              <a:rPr lang="ru-RU" smtClean="0"/>
              <a:t>‹#›</a:t>
            </a:fld>
            <a:endParaRPr lang="ru-RU" dirty="0"/>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4CF99945-0A15-4715-AB6C-F5E56CF20F70}" type="datetimeFigureOut">
              <a:rPr lang="ru-RU" smtClean="0"/>
              <a:t>13.10.2013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022B156B-59AE-415F-B24B-8756D48BB977}" type="slidenum">
              <a:rPr lang="ru-RU" smtClean="0"/>
              <a:t>‹#›</a:t>
            </a:fld>
            <a:endParaRPr lang="ru-RU" dirty="0"/>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5613" y="1828800"/>
            <a:ext cx="6858002" cy="1828800"/>
          </a:xfrm>
        </p:spPr>
        <p:txBody>
          <a:bodyPr anchor="b">
            <a:normAutofit/>
          </a:bodyPr>
          <a:lstStyle>
            <a:lvl1pPr>
              <a:defRPr sz="4400"/>
            </a:lvl1pPr>
          </a:lstStyle>
          <a:p>
            <a:r>
              <a:rPr lang="ru-RU" smtClean="0"/>
              <a:t>Образец заголовка</a:t>
            </a:r>
            <a:endParaRPr lang="ru-RU" dirty="0"/>
          </a:p>
        </p:txBody>
      </p:sp>
      <p:sp>
        <p:nvSpPr>
          <p:cNvPr id="3" name="Текст 2"/>
          <p:cNvSpPr>
            <a:spLocks noGrp="1"/>
          </p:cNvSpPr>
          <p:nvPr>
            <p:ph type="body" idx="1"/>
          </p:nvPr>
        </p:nvSpPr>
        <p:spPr>
          <a:xfrm>
            <a:off x="4265610" y="3733800"/>
            <a:ext cx="6858002"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Объект 2"/>
          <p:cNvSpPr>
            <a:spLocks noGrp="1"/>
          </p:cNvSpPr>
          <p:nvPr>
            <p:ph sz="half" idx="1"/>
          </p:nvPr>
        </p:nvSpPr>
        <p:spPr>
          <a:xfrm>
            <a:off x="1065212" y="1825625"/>
            <a:ext cx="4954588" cy="418795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Объект 3"/>
          <p:cNvSpPr>
            <a:spLocks noGrp="1"/>
          </p:cNvSpPr>
          <p:nvPr>
            <p:ph sz="half" idx="2"/>
          </p:nvPr>
        </p:nvSpPr>
        <p:spPr>
          <a:xfrm>
            <a:off x="6172200" y="1825625"/>
            <a:ext cx="4951414" cy="418795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5" name="Дата 4"/>
          <p:cNvSpPr>
            <a:spLocks noGrp="1"/>
          </p:cNvSpPr>
          <p:nvPr>
            <p:ph type="dt" sz="half" idx="10"/>
          </p:nvPr>
        </p:nvSpPr>
        <p:spPr/>
        <p:txBody>
          <a:bodyPr/>
          <a:lstStyle/>
          <a:p>
            <a:fld id="{4CF99945-0A15-4715-AB6C-F5E56CF20F70}" type="datetimeFigureOut">
              <a:rPr lang="ru-RU" smtClean="0"/>
              <a:t>13.10.2013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022B156B-59AE-415F-B24B-8756D48BB977}" type="slidenum">
              <a:rPr lang="ru-RU" smtClean="0"/>
              <a:t>‹#›</a:t>
            </a:fld>
            <a:endParaRPr lang="ru-RU" dirty="0"/>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Текст 2"/>
          <p:cNvSpPr>
            <a:spLocks noGrp="1"/>
          </p:cNvSpPr>
          <p:nvPr>
            <p:ph type="body" idx="1"/>
          </p:nvPr>
        </p:nvSpPr>
        <p:spPr>
          <a:xfrm>
            <a:off x="1069848"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1069848" y="2505075"/>
            <a:ext cx="4956048" cy="34766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5" name="Текст 4"/>
          <p:cNvSpPr>
            <a:spLocks noGrp="1"/>
          </p:cNvSpPr>
          <p:nvPr>
            <p:ph type="body" sz="quarter" idx="3"/>
          </p:nvPr>
        </p:nvSpPr>
        <p:spPr>
          <a:xfrm>
            <a:off x="6172200"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4956048" cy="34766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7" name="Дата 6"/>
          <p:cNvSpPr>
            <a:spLocks noGrp="1"/>
          </p:cNvSpPr>
          <p:nvPr>
            <p:ph type="dt" sz="half" idx="10"/>
          </p:nvPr>
        </p:nvSpPr>
        <p:spPr/>
        <p:txBody>
          <a:bodyPr/>
          <a:lstStyle/>
          <a:p>
            <a:fld id="{4CF99945-0A15-4715-AB6C-F5E56CF20F70}" type="datetimeFigureOut">
              <a:rPr lang="ru-RU" smtClean="0"/>
              <a:t>13.10.2013</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022B156B-59AE-415F-B24B-8756D48BB977}" type="slidenum">
              <a:rPr lang="ru-RU" smtClean="0"/>
              <a:t>‹#›</a:t>
            </a:fld>
            <a:endParaRPr lang="ru-RU" dirty="0"/>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Дата 2"/>
          <p:cNvSpPr>
            <a:spLocks noGrp="1"/>
          </p:cNvSpPr>
          <p:nvPr>
            <p:ph type="dt" sz="half" idx="10"/>
          </p:nvPr>
        </p:nvSpPr>
        <p:spPr/>
        <p:txBody>
          <a:bodyPr/>
          <a:lstStyle/>
          <a:p>
            <a:fld id="{4CF99945-0A15-4715-AB6C-F5E56CF20F70}" type="datetimeFigureOut">
              <a:rPr lang="ru-RU" smtClean="0"/>
              <a:t>13.10.2013</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022B156B-59AE-415F-B24B-8756D48BB977}" type="slidenum">
              <a:rPr lang="ru-RU" smtClean="0"/>
              <a:t>‹#›</a:t>
            </a:fld>
            <a:endParaRPr lang="ru-RU" dirty="0"/>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CF99945-0A15-4715-AB6C-F5E56CF20F70}" type="datetimeFigureOut">
              <a:rPr lang="ru-RU" smtClean="0"/>
              <a:t>13.10.2013</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022B156B-59AE-415F-B24B-8756D48BB977}" type="slidenum">
              <a:rPr lang="ru-RU" smtClean="0"/>
              <a:t>‹#›</a:t>
            </a:fld>
            <a:endParaRPr lang="ru-RU" dirty="0"/>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Две картинки с подписями">
    <p:spTree>
      <p:nvGrpSpPr>
        <p:cNvPr id="1" name=""/>
        <p:cNvGrpSpPr/>
        <p:nvPr/>
      </p:nvGrpSpPr>
      <p:grpSpPr>
        <a:xfrm>
          <a:off x="0" y="0"/>
          <a:ext cx="0" cy="0"/>
          <a:chOff x="0" y="0"/>
          <a:chExt cx="0" cy="0"/>
        </a:xfrm>
      </p:grpSpPr>
      <p:sp>
        <p:nvSpPr>
          <p:cNvPr id="6" name="Дата 5"/>
          <p:cNvSpPr>
            <a:spLocks noGrp="1"/>
          </p:cNvSpPr>
          <p:nvPr>
            <p:ph type="dt" sz="half" idx="10"/>
          </p:nvPr>
        </p:nvSpPr>
        <p:spPr/>
        <p:txBody>
          <a:bodyPr/>
          <a:lstStyle/>
          <a:p>
            <a:fld id="{4CF99945-0A15-4715-AB6C-F5E56CF20F70}" type="datetimeFigureOut">
              <a:rPr lang="ru-RU" smtClean="0"/>
              <a:pPr/>
              <a:t>13.10.2013</a:t>
            </a:fld>
            <a:endParaRPr lang="ru-RU" dirty="0"/>
          </a:p>
        </p:txBody>
      </p:sp>
      <p:sp>
        <p:nvSpPr>
          <p:cNvPr id="7" name="Нижний колонтитул 6"/>
          <p:cNvSpPr>
            <a:spLocks noGrp="1"/>
          </p:cNvSpPr>
          <p:nvPr>
            <p:ph type="ftr" sz="quarter" idx="11"/>
          </p:nvPr>
        </p:nvSpPr>
        <p:spPr/>
        <p:txBody>
          <a:bodyPr/>
          <a:lstStyle/>
          <a:p>
            <a:endParaRPr lang="ru-RU" dirty="0"/>
          </a:p>
        </p:txBody>
      </p:sp>
      <p:sp>
        <p:nvSpPr>
          <p:cNvPr id="8" name="Номер слайда 7"/>
          <p:cNvSpPr>
            <a:spLocks noGrp="1"/>
          </p:cNvSpPr>
          <p:nvPr>
            <p:ph type="sldNum" sz="quarter" idx="12"/>
          </p:nvPr>
        </p:nvSpPr>
        <p:spPr/>
        <p:txBody>
          <a:bodyPr/>
          <a:lstStyle/>
          <a:p>
            <a:fld id="{022B156B-59AE-415F-B24B-8756D48BB977}" type="slidenum">
              <a:rPr lang="ru-RU" smtClean="0"/>
              <a:pPr/>
              <a:t>‹#›</a:t>
            </a:fld>
            <a:endParaRPr lang="ru-RU" dirty="0"/>
          </a:p>
        </p:txBody>
      </p:sp>
      <p:grpSp>
        <p:nvGrpSpPr>
          <p:cNvPr id="9" name="Группа 8"/>
          <p:cNvGrpSpPr/>
          <p:nvPr/>
        </p:nvGrpSpPr>
        <p:grpSpPr>
          <a:xfrm>
            <a:off x="574431" y="724619"/>
            <a:ext cx="5318979" cy="3795623"/>
            <a:chOff x="895350" y="3313113"/>
            <a:chExt cx="3613151" cy="2790825"/>
          </a:xfrm>
          <a:solidFill>
            <a:schemeClr val="tx1">
              <a:lumMod val="50000"/>
            </a:schemeClr>
          </a:solidFill>
        </p:grpSpPr>
        <p:sp>
          <p:nvSpPr>
            <p:cNvPr id="10" name="Полилиния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11" name="Полилиния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12" name="Полилиния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13" name="Полилиния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14" name="Полилиния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15" name="Полилиния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16" name="Полилиния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17" name="Полилиния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18" name="Полилиния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19" name="Полилиния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20" name="Полилиния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21" name="Полилиния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grpSp>
      <p:grpSp>
        <p:nvGrpSpPr>
          <p:cNvPr id="22" name="Группа 21"/>
          <p:cNvGrpSpPr/>
          <p:nvPr/>
        </p:nvGrpSpPr>
        <p:grpSpPr>
          <a:xfrm>
            <a:off x="6285120" y="724619"/>
            <a:ext cx="5318979" cy="3795623"/>
            <a:chOff x="895350" y="3313113"/>
            <a:chExt cx="3613151" cy="2790825"/>
          </a:xfrm>
          <a:solidFill>
            <a:schemeClr val="tx1">
              <a:lumMod val="50000"/>
            </a:schemeClr>
          </a:solidFill>
        </p:grpSpPr>
        <p:sp>
          <p:nvSpPr>
            <p:cNvPr id="23" name="Полилиния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24" name="Полилиния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25" name="Полилиния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26" name="Полилиния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27" name="Полилиния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28" name="Полилиния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29" name="Полилиния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30" name="Полилиния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31" name="Полилиния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32" name="Полилиния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33" name="Полилиния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34" name="Полилиния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grpSp>
      <p:sp>
        <p:nvSpPr>
          <p:cNvPr id="36" name="Рисунок 33"/>
          <p:cNvSpPr>
            <a:spLocks noGrp="1" noChangeAspect="1"/>
          </p:cNvSpPr>
          <p:nvPr>
            <p:ph type="pic" sz="quarter" idx="17"/>
          </p:nvPr>
        </p:nvSpPr>
        <p:spPr>
          <a:xfrm>
            <a:off x="833620" y="1020195"/>
            <a:ext cx="4800601" cy="3200400"/>
          </a:xfrm>
          <a:solidFill>
            <a:schemeClr val="bg2"/>
          </a:solidFill>
          <a:ln w="38100">
            <a:solidFill>
              <a:schemeClr val="bg1"/>
            </a:solidFill>
          </a:ln>
        </p:spPr>
        <p:txBody>
          <a:bodyPr/>
          <a:lstStyle>
            <a:lvl1pPr marL="0" indent="0" algn="ctr">
              <a:buNone/>
              <a:defRPr/>
            </a:lvl1pPr>
          </a:lstStyle>
          <a:p>
            <a:r>
              <a:rPr lang="ru-RU" smtClean="0"/>
              <a:t>Вставка рисунка</a:t>
            </a:r>
            <a:endParaRPr lang="ru-RU" dirty="0"/>
          </a:p>
        </p:txBody>
      </p:sp>
      <p:sp>
        <p:nvSpPr>
          <p:cNvPr id="37" name="Рисунок 33"/>
          <p:cNvSpPr>
            <a:spLocks noGrp="1" noChangeAspect="1"/>
          </p:cNvSpPr>
          <p:nvPr>
            <p:ph type="pic" sz="quarter" idx="18"/>
          </p:nvPr>
        </p:nvSpPr>
        <p:spPr>
          <a:xfrm>
            <a:off x="6544309" y="1020195"/>
            <a:ext cx="4800601" cy="3200400"/>
          </a:xfrm>
          <a:solidFill>
            <a:schemeClr val="bg2"/>
          </a:solidFill>
          <a:ln w="38100">
            <a:solidFill>
              <a:schemeClr val="bg1"/>
            </a:solidFill>
          </a:ln>
        </p:spPr>
        <p:txBody>
          <a:bodyPr/>
          <a:lstStyle>
            <a:lvl1pPr marL="0" indent="0" algn="ctr">
              <a:buNone/>
              <a:defRPr/>
            </a:lvl1pPr>
          </a:lstStyle>
          <a:p>
            <a:r>
              <a:rPr lang="ru-RU" smtClean="0"/>
              <a:t>Вставка рисунка</a:t>
            </a:r>
            <a:endParaRPr lang="ru-RU" dirty="0"/>
          </a:p>
        </p:txBody>
      </p:sp>
      <p:sp>
        <p:nvSpPr>
          <p:cNvPr id="39" name="Текст 3"/>
          <p:cNvSpPr>
            <a:spLocks noGrp="1"/>
          </p:cNvSpPr>
          <p:nvPr>
            <p:ph type="body" sz="half" idx="2"/>
          </p:nvPr>
        </p:nvSpPr>
        <p:spPr>
          <a:xfrm>
            <a:off x="1052423" y="4648200"/>
            <a:ext cx="4368980" cy="1295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0" name="Текст 3"/>
          <p:cNvSpPr>
            <a:spLocks noGrp="1"/>
          </p:cNvSpPr>
          <p:nvPr>
            <p:ph type="body" sz="half" idx="19"/>
          </p:nvPr>
        </p:nvSpPr>
        <p:spPr>
          <a:xfrm>
            <a:off x="6742908" y="4648200"/>
            <a:ext cx="4368980" cy="1295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Три картинки с подписямиs">
    <p:spTree>
      <p:nvGrpSpPr>
        <p:cNvPr id="1" name=""/>
        <p:cNvGrpSpPr/>
        <p:nvPr/>
      </p:nvGrpSpPr>
      <p:grpSpPr>
        <a:xfrm>
          <a:off x="0" y="0"/>
          <a:ext cx="0" cy="0"/>
          <a:chOff x="0" y="0"/>
          <a:chExt cx="0" cy="0"/>
        </a:xfrm>
      </p:grpSpPr>
      <p:sp>
        <p:nvSpPr>
          <p:cNvPr id="6" name="Дата 5"/>
          <p:cNvSpPr>
            <a:spLocks noGrp="1"/>
          </p:cNvSpPr>
          <p:nvPr>
            <p:ph type="dt" sz="half" idx="10"/>
          </p:nvPr>
        </p:nvSpPr>
        <p:spPr/>
        <p:txBody>
          <a:bodyPr/>
          <a:lstStyle/>
          <a:p>
            <a:fld id="{4CF99945-0A15-4715-AB6C-F5E56CF20F70}" type="datetimeFigureOut">
              <a:rPr lang="ru-RU" smtClean="0"/>
              <a:pPr/>
              <a:t>13.10.2013</a:t>
            </a:fld>
            <a:endParaRPr lang="ru-RU" dirty="0"/>
          </a:p>
        </p:txBody>
      </p:sp>
      <p:sp>
        <p:nvSpPr>
          <p:cNvPr id="7" name="Нижний колонтитул 6"/>
          <p:cNvSpPr>
            <a:spLocks noGrp="1"/>
          </p:cNvSpPr>
          <p:nvPr>
            <p:ph type="ftr" sz="quarter" idx="11"/>
          </p:nvPr>
        </p:nvSpPr>
        <p:spPr/>
        <p:txBody>
          <a:bodyPr/>
          <a:lstStyle/>
          <a:p>
            <a:endParaRPr lang="ru-RU" dirty="0"/>
          </a:p>
        </p:txBody>
      </p:sp>
      <p:sp>
        <p:nvSpPr>
          <p:cNvPr id="8" name="Номер слайда 7"/>
          <p:cNvSpPr>
            <a:spLocks noGrp="1"/>
          </p:cNvSpPr>
          <p:nvPr>
            <p:ph type="sldNum" sz="quarter" idx="12"/>
          </p:nvPr>
        </p:nvSpPr>
        <p:spPr/>
        <p:txBody>
          <a:bodyPr/>
          <a:lstStyle/>
          <a:p>
            <a:fld id="{022B156B-59AE-415F-B24B-8756D48BB977}" type="slidenum">
              <a:rPr lang="ru-RU" smtClean="0"/>
              <a:pPr/>
              <a:t>‹#›</a:t>
            </a:fld>
            <a:endParaRPr lang="ru-RU" dirty="0"/>
          </a:p>
        </p:txBody>
      </p:sp>
      <p:grpSp>
        <p:nvGrpSpPr>
          <p:cNvPr id="35" name="Группа 34"/>
          <p:cNvGrpSpPr>
            <a:grpSpLocks noChangeAspect="1"/>
          </p:cNvGrpSpPr>
          <p:nvPr/>
        </p:nvGrpSpPr>
        <p:grpSpPr>
          <a:xfrm rot="5400000">
            <a:off x="4030971" y="647727"/>
            <a:ext cx="4116828" cy="3383280"/>
            <a:chOff x="895350" y="3313113"/>
            <a:chExt cx="3613151" cy="2790825"/>
          </a:xfrm>
          <a:solidFill>
            <a:schemeClr val="tx1">
              <a:lumMod val="50000"/>
            </a:schemeClr>
          </a:solidFill>
        </p:grpSpPr>
        <p:sp>
          <p:nvSpPr>
            <p:cNvPr id="38" name="Полилиния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41" name="Полилиния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42" name="Полилиния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43" name="Полилиния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44" name="Полилиния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45" name="Полилиния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46" name="Полилиния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47" name="Полилиния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48" name="Полилиния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49" name="Полилиния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50" name="Полилиния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51" name="Полилиния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51"/>
          <p:cNvGrpSpPr>
            <a:grpSpLocks noChangeAspect="1"/>
          </p:cNvGrpSpPr>
          <p:nvPr/>
        </p:nvGrpSpPr>
        <p:grpSpPr>
          <a:xfrm rot="5400000">
            <a:off x="263071" y="1127733"/>
            <a:ext cx="4114800" cy="3381614"/>
            <a:chOff x="895350" y="3313113"/>
            <a:chExt cx="3613151" cy="2790825"/>
          </a:xfrm>
          <a:solidFill>
            <a:schemeClr val="tx1">
              <a:lumMod val="50000"/>
            </a:schemeClr>
          </a:solidFill>
        </p:grpSpPr>
        <p:sp>
          <p:nvSpPr>
            <p:cNvPr id="53" name="Полилиния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Полилиния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55" name="Полилиния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56" name="Полилиния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57" name="Полилиния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58" name="Полилиния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59" name="Полилиния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60" name="Полилиния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61" name="Полилиния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62" name="Полилиния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63" name="Полилиния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64" name="Полилиния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grpSp>
      <p:grpSp>
        <p:nvGrpSpPr>
          <p:cNvPr id="65" name="Группа 64"/>
          <p:cNvGrpSpPr>
            <a:grpSpLocks noChangeAspect="1"/>
          </p:cNvGrpSpPr>
          <p:nvPr/>
        </p:nvGrpSpPr>
        <p:grpSpPr>
          <a:xfrm rot="5400000">
            <a:off x="7803905" y="1127738"/>
            <a:ext cx="4114800" cy="3381613"/>
            <a:chOff x="895350" y="3313113"/>
            <a:chExt cx="3613151" cy="2790825"/>
          </a:xfrm>
          <a:solidFill>
            <a:schemeClr val="tx1">
              <a:lumMod val="50000"/>
            </a:schemeClr>
          </a:solidFill>
        </p:grpSpPr>
        <p:sp>
          <p:nvSpPr>
            <p:cNvPr id="66" name="Полилиния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67" name="Полилиния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Полилиния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69" name="Полилиния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70" name="Полилиния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71" name="Полилиния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72" name="Полилиния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73" name="Полилиния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74" name="Полилиния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75" name="Полилиния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76" name="Полилиния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77" name="Полилиния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grpSp>
      <p:sp>
        <p:nvSpPr>
          <p:cNvPr id="78" name="Рисунок 33"/>
          <p:cNvSpPr>
            <a:spLocks noGrp="1"/>
          </p:cNvSpPr>
          <p:nvPr>
            <p:ph type="pic" sz="quarter" idx="18"/>
          </p:nvPr>
        </p:nvSpPr>
        <p:spPr>
          <a:xfrm>
            <a:off x="4599885" y="533400"/>
            <a:ext cx="2971800" cy="3657600"/>
          </a:xfrm>
          <a:solidFill>
            <a:schemeClr val="bg2"/>
          </a:solidFill>
          <a:ln w="38100">
            <a:solidFill>
              <a:schemeClr val="bg1"/>
            </a:solidFill>
          </a:ln>
        </p:spPr>
        <p:txBody>
          <a:bodyPr/>
          <a:lstStyle>
            <a:lvl1pPr marL="0" indent="0" algn="ctr">
              <a:buNone/>
              <a:defRPr/>
            </a:lvl1pPr>
          </a:lstStyle>
          <a:p>
            <a:r>
              <a:rPr lang="ru-RU" smtClean="0"/>
              <a:t>Вставка рисунка</a:t>
            </a:r>
            <a:endParaRPr lang="ru-RU" dirty="0"/>
          </a:p>
        </p:txBody>
      </p:sp>
      <p:sp>
        <p:nvSpPr>
          <p:cNvPr id="79" name="Рисунок 33"/>
          <p:cNvSpPr>
            <a:spLocks noGrp="1"/>
          </p:cNvSpPr>
          <p:nvPr>
            <p:ph type="pic" sz="quarter" idx="19"/>
          </p:nvPr>
        </p:nvSpPr>
        <p:spPr>
          <a:xfrm>
            <a:off x="834571" y="1013590"/>
            <a:ext cx="2971800" cy="3657600"/>
          </a:xfrm>
          <a:solidFill>
            <a:schemeClr val="bg2"/>
          </a:solidFill>
          <a:ln w="38100">
            <a:solidFill>
              <a:schemeClr val="bg1"/>
            </a:solidFill>
          </a:ln>
        </p:spPr>
        <p:txBody>
          <a:bodyPr/>
          <a:lstStyle>
            <a:lvl1pPr marL="0" indent="0" algn="ctr">
              <a:buNone/>
              <a:defRPr/>
            </a:lvl1pPr>
          </a:lstStyle>
          <a:p>
            <a:r>
              <a:rPr lang="ru-RU" smtClean="0"/>
              <a:t>Вставка рисунка</a:t>
            </a:r>
            <a:endParaRPr lang="ru-RU" dirty="0"/>
          </a:p>
        </p:txBody>
      </p:sp>
      <p:sp>
        <p:nvSpPr>
          <p:cNvPr id="80" name="Рисунок 33"/>
          <p:cNvSpPr>
            <a:spLocks noGrp="1"/>
          </p:cNvSpPr>
          <p:nvPr>
            <p:ph type="pic" sz="quarter" idx="20"/>
          </p:nvPr>
        </p:nvSpPr>
        <p:spPr>
          <a:xfrm>
            <a:off x="8375405" y="1013591"/>
            <a:ext cx="2971800" cy="3657600"/>
          </a:xfrm>
          <a:solidFill>
            <a:schemeClr val="bg2"/>
          </a:solidFill>
          <a:ln w="38100">
            <a:solidFill>
              <a:schemeClr val="bg1"/>
            </a:solidFill>
          </a:ln>
        </p:spPr>
        <p:txBody>
          <a:bodyPr/>
          <a:lstStyle>
            <a:lvl1pPr marL="0" indent="0" algn="ctr">
              <a:buNone/>
              <a:defRPr/>
            </a:lvl1pPr>
          </a:lstStyle>
          <a:p>
            <a:r>
              <a:rPr lang="ru-RU" smtClean="0"/>
              <a:t>Вставка рисунка</a:t>
            </a:r>
            <a:endParaRPr lang="ru-RU" dirty="0"/>
          </a:p>
        </p:txBody>
      </p:sp>
      <p:sp>
        <p:nvSpPr>
          <p:cNvPr id="81" name="Текст 3"/>
          <p:cNvSpPr>
            <a:spLocks noGrp="1"/>
          </p:cNvSpPr>
          <p:nvPr>
            <p:ph type="body" sz="half" idx="2"/>
          </p:nvPr>
        </p:nvSpPr>
        <p:spPr>
          <a:xfrm>
            <a:off x="948871" y="5018002"/>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82" name="Текст 3"/>
          <p:cNvSpPr>
            <a:spLocks noGrp="1"/>
          </p:cNvSpPr>
          <p:nvPr>
            <p:ph type="body" sz="half" idx="21"/>
          </p:nvPr>
        </p:nvSpPr>
        <p:spPr>
          <a:xfrm>
            <a:off x="4707208" y="4582378"/>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83" name="Текст 3"/>
          <p:cNvSpPr>
            <a:spLocks noGrp="1"/>
          </p:cNvSpPr>
          <p:nvPr>
            <p:ph type="body" sz="half" idx="22"/>
          </p:nvPr>
        </p:nvSpPr>
        <p:spPr>
          <a:xfrm>
            <a:off x="8489705" y="5018002"/>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000">
                <a:solidFill>
                  <a:schemeClr val="tx1"/>
                </a:solidFill>
              </a:defRPr>
            </a:lvl1pPr>
          </a:lstStyle>
          <a:p>
            <a:fld id="{4CF99945-0A15-4715-AB6C-F5E56CF20F70}" type="datetimeFigureOut">
              <a:rPr lang="ru-RU" smtClean="0"/>
              <a:pPr/>
              <a:t>13.10.2013</a:t>
            </a:fld>
            <a:endParaRPr lang="ru-RU" dirty="0"/>
          </a:p>
        </p:txBody>
      </p:sp>
      <p:sp>
        <p:nvSpPr>
          <p:cNvPr id="5" name="Нижний колонтитул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000">
                <a:solidFill>
                  <a:schemeClr val="tx1"/>
                </a:solidFill>
              </a:defRPr>
            </a:lvl1pPr>
          </a:lstStyle>
          <a:p>
            <a:endParaRPr lang="ru-RU" dirty="0"/>
          </a:p>
        </p:txBody>
      </p:sp>
      <p:sp>
        <p:nvSpPr>
          <p:cNvPr id="6" name="Номер слайда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000">
                <a:solidFill>
                  <a:schemeClr val="tx1"/>
                </a:solidFill>
              </a:defRPr>
            </a:lvl1pPr>
          </a:lstStyle>
          <a:p>
            <a:fld id="{022B156B-59AE-415F-B24B-8756D48BB977}" type="slidenum">
              <a:rPr lang="ru-RU" smtClean="0"/>
              <a:pPr/>
              <a:t>‹#›</a:t>
            </a:fld>
            <a:endParaRPr lang="ru-RU" dirty="0"/>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237470" y="1752600"/>
            <a:ext cx="8612660" cy="1828800"/>
          </a:xfrm>
        </p:spPr>
        <p:txBody>
          <a:bodyPr>
            <a:normAutofit fontScale="90000"/>
          </a:bodyPr>
          <a:lstStyle/>
          <a:p>
            <a:pPr algn="l" defTabSz="914400">
              <a:spcBef>
                <a:spcPts val="1"/>
              </a:spcBef>
              <a:buNone/>
            </a:pPr>
            <a:r>
              <a:rPr lang="ru-RU" sz="5400" b="0" i="0" dirty="0" smtClean="0">
                <a:solidFill>
                  <a:srgbClr val="9A5315">
                    <a:lumMod val="50000"/>
                  </a:srgbClr>
                </a:solidFill>
                <a:effectLst>
                  <a:outerShdw blurRad="38100" dist="38100" dir="2700000" algn="tl">
                    <a:srgbClr val="000000">
                      <a:alpha val="43137"/>
                    </a:srgbClr>
                  </a:outerShdw>
                </a:effectLst>
                <a:latin typeface="Segoe Print"/>
                <a:ea typeface="+mj-ea"/>
                <a:cs typeface="+mj-cs"/>
              </a:rPr>
              <a:t>Природно-</a:t>
            </a:r>
            <a:r>
              <a:rPr lang="ru-RU" sz="5400" b="0" i="0" dirty="0" err="1" smtClean="0">
                <a:solidFill>
                  <a:srgbClr val="9A5315">
                    <a:lumMod val="50000"/>
                  </a:srgbClr>
                </a:solidFill>
                <a:effectLst>
                  <a:outerShdw blurRad="38100" dist="38100" dir="2700000" algn="tl">
                    <a:srgbClr val="000000">
                      <a:alpha val="43137"/>
                    </a:srgbClr>
                  </a:outerShdw>
                </a:effectLst>
                <a:latin typeface="Segoe Print"/>
                <a:ea typeface="+mj-ea"/>
                <a:cs typeface="+mj-cs"/>
              </a:rPr>
              <a:t>територіальні</a:t>
            </a:r>
            <a:r>
              <a:rPr lang="ru-RU" sz="5400" b="0" i="0" dirty="0" smtClean="0">
                <a:solidFill>
                  <a:srgbClr val="9A5315">
                    <a:lumMod val="50000"/>
                  </a:srgbClr>
                </a:solidFill>
                <a:effectLst>
                  <a:outerShdw blurRad="38100" dist="38100" dir="2700000" algn="tl">
                    <a:srgbClr val="000000">
                      <a:alpha val="43137"/>
                    </a:srgbClr>
                  </a:outerShdw>
                </a:effectLst>
                <a:latin typeface="Segoe Print"/>
                <a:ea typeface="+mj-ea"/>
                <a:cs typeface="+mj-cs"/>
              </a:rPr>
              <a:t> </a:t>
            </a:r>
            <a:br>
              <a:rPr lang="ru-RU" sz="5400" b="0" i="0" dirty="0" smtClean="0">
                <a:solidFill>
                  <a:srgbClr val="9A5315">
                    <a:lumMod val="50000"/>
                  </a:srgbClr>
                </a:solidFill>
                <a:effectLst>
                  <a:outerShdw blurRad="38100" dist="38100" dir="2700000" algn="tl">
                    <a:srgbClr val="000000">
                      <a:alpha val="43137"/>
                    </a:srgbClr>
                  </a:outerShdw>
                </a:effectLst>
                <a:latin typeface="Segoe Print"/>
                <a:ea typeface="+mj-ea"/>
                <a:cs typeface="+mj-cs"/>
              </a:rPr>
            </a:br>
            <a:r>
              <a:rPr lang="ru-RU" dirty="0" err="1" smtClean="0">
                <a:solidFill>
                  <a:srgbClr val="9A5315">
                    <a:lumMod val="50000"/>
                  </a:srgbClr>
                </a:solidFill>
                <a:effectLst>
                  <a:outerShdw blurRad="38100" dist="38100" dir="2700000" algn="tl">
                    <a:srgbClr val="000000">
                      <a:alpha val="43137"/>
                    </a:srgbClr>
                  </a:outerShdw>
                </a:effectLst>
                <a:latin typeface="Segoe Print"/>
              </a:rPr>
              <a:t>комплекси</a:t>
            </a:r>
            <a:endParaRPr lang="ru-RU" sz="5400" b="0" i="0" dirty="0">
              <a:solidFill>
                <a:srgbClr val="9A5315">
                  <a:lumMod val="50000"/>
                </a:srgbClr>
              </a:solidFill>
              <a:effectLst>
                <a:outerShdw blurRad="38100" dist="38100" dir="2700000" algn="tl">
                  <a:srgbClr val="000000">
                    <a:alpha val="43137"/>
                  </a:srgbClr>
                </a:outerShdw>
              </a:effectLst>
              <a:latin typeface="Segoe Print"/>
            </a:endParaRPr>
          </a:p>
        </p:txBody>
      </p:sp>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26757" y="729049"/>
            <a:ext cx="10540313" cy="4662815"/>
          </a:xfrm>
          <a:prstGeom prst="rect">
            <a:avLst/>
          </a:prstGeom>
          <a:noFill/>
        </p:spPr>
        <p:txBody>
          <a:bodyPr wrap="square" rtlCol="0">
            <a:spAutoFit/>
          </a:bodyPr>
          <a:lstStyle/>
          <a:p>
            <a:pPr>
              <a:lnSpc>
                <a:spcPct val="150000"/>
              </a:lnSpc>
            </a:pPr>
            <a:r>
              <a:rPr lang="uk-UA" dirty="0"/>
              <a:t>Основним об’єктом вивчення фізичної географії є </a:t>
            </a:r>
            <a:r>
              <a:rPr lang="uk-UA" dirty="0">
                <a:effectLst>
                  <a:outerShdw blurRad="38100" dist="38100" dir="2700000" algn="tl">
                    <a:srgbClr val="000000">
                      <a:alpha val="43137"/>
                    </a:srgbClr>
                  </a:outerShdw>
                </a:effectLst>
              </a:rPr>
              <a:t>географічна оболонка </a:t>
            </a:r>
            <a:r>
              <a:rPr lang="uk-UA" dirty="0"/>
              <a:t>нашої планети як комплексна матеріальна система. </a:t>
            </a:r>
            <a:r>
              <a:rPr lang="uk-UA" dirty="0" smtClean="0"/>
              <a:t>В </a:t>
            </a:r>
            <a:r>
              <a:rPr lang="uk-UA" dirty="0"/>
              <a:t>просторовому відношенні географічна оболонка поділяється на окремі природні комплекси (природо-територіальні комплекси (ПТК), геосистем, географічні ландшафти.</a:t>
            </a:r>
          </a:p>
          <a:p>
            <a:pPr>
              <a:lnSpc>
                <a:spcPct val="150000"/>
              </a:lnSpc>
            </a:pPr>
            <a:r>
              <a:rPr lang="uk-UA" b="1" dirty="0">
                <a:effectLst>
                  <a:outerShdw blurRad="38100" dist="38100" dir="2700000" algn="tl">
                    <a:srgbClr val="000000">
                      <a:alpha val="43137"/>
                    </a:srgbClr>
                  </a:outerShdw>
                </a:effectLst>
              </a:rPr>
              <a:t>Природний комплекс </a:t>
            </a:r>
            <a:r>
              <a:rPr lang="uk-UA" dirty="0"/>
              <a:t>– територія, однорідна за походженням, </a:t>
            </a:r>
            <a:r>
              <a:rPr lang="uk-UA" dirty="0" smtClean="0"/>
              <a:t>історією геологічного </a:t>
            </a:r>
            <a:r>
              <a:rPr lang="uk-UA" dirty="0"/>
              <a:t>розвитку й </a:t>
            </a:r>
            <a:r>
              <a:rPr lang="uk-UA" dirty="0" smtClean="0"/>
              <a:t>сучасним складом </a:t>
            </a:r>
            <a:r>
              <a:rPr lang="uk-UA" dirty="0"/>
              <a:t>специфічних природних компонентів. Він має єдиний геологічний фундамент, однотипний характер і кількість поверхневих і підземних вод</a:t>
            </a:r>
            <a:r>
              <a:rPr lang="uk-UA" dirty="0" smtClean="0"/>
              <a:t>, однорідний </a:t>
            </a:r>
            <a:r>
              <a:rPr lang="uk-UA" dirty="0"/>
              <a:t>ґрунтово-рослинний </a:t>
            </a:r>
            <a:r>
              <a:rPr lang="uk-UA" dirty="0" smtClean="0"/>
              <a:t>покрив. </a:t>
            </a:r>
            <a:r>
              <a:rPr lang="uk-UA" dirty="0"/>
              <a:t>В ПТК однотипні також взаємодія й обмін речовин між складовими його компонентами. Взаємодія компонентів природи й приводить в кінцевому результаті до утворення конкретних природних комплексів.</a:t>
            </a:r>
          </a:p>
        </p:txBody>
      </p:sp>
    </p:spTree>
    <p:extLst>
      <p:ext uri="{BB962C8B-B14F-4D97-AF65-F5344CB8AC3E}">
        <p14:creationId xmlns:p14="http://schemas.microsoft.com/office/powerpoint/2010/main" val="3427522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94270" y="654910"/>
            <a:ext cx="10861590" cy="3000821"/>
          </a:xfrm>
          <a:prstGeom prst="rect">
            <a:avLst/>
          </a:prstGeom>
        </p:spPr>
        <p:txBody>
          <a:bodyPr wrap="square">
            <a:spAutoFit/>
          </a:bodyPr>
          <a:lstStyle/>
          <a:p>
            <a:pPr>
              <a:lnSpc>
                <a:spcPct val="150000"/>
              </a:lnSpc>
            </a:pPr>
            <a:r>
              <a:rPr lang="uk-UA" dirty="0"/>
              <a:t>В наш час більша частина природних комплексів Землі в тій </a:t>
            </a:r>
            <a:r>
              <a:rPr lang="uk-UA" dirty="0" smtClean="0"/>
              <a:t>чи </a:t>
            </a:r>
            <a:r>
              <a:rPr lang="uk-UA" dirty="0"/>
              <a:t>іншій степені змінена людиною чи навіть створена нею на природній основі. Наприклад, оазиси в пустелях, водосховища, плантації сільськогосподарських культур. Такі природні комплекси називаються антропогенними. За своїм призначенням антропогенні комплекси можуть бути промисловими, сільськогосподарськими, міськими і т.п. За ступенем зміни господарської діяльності людини – порівняно з вихідним природним складом вони поділяються на: слабо змінені, </a:t>
            </a:r>
            <a:r>
              <a:rPr lang="uk-UA" dirty="0" err="1"/>
              <a:t>змінені</a:t>
            </a:r>
            <a:r>
              <a:rPr lang="uk-UA" dirty="0"/>
              <a:t>, сильно змінені.</a:t>
            </a: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95208" y="3621107"/>
            <a:ext cx="3583074" cy="23923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2749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7838" y="506628"/>
            <a:ext cx="11133438" cy="4212692"/>
          </a:xfrm>
          <a:prstGeom prst="rect">
            <a:avLst/>
          </a:prstGeom>
        </p:spPr>
        <p:txBody>
          <a:bodyPr wrap="square">
            <a:spAutoFit/>
          </a:bodyPr>
          <a:lstStyle/>
          <a:p>
            <a:pPr>
              <a:lnSpc>
                <a:spcPct val="150000"/>
              </a:lnSpc>
            </a:pPr>
            <a:r>
              <a:rPr lang="uk-UA" dirty="0"/>
              <a:t>Природні комплекси можуть бути різних розмірів – різного рангу. Найбільший природний комплекс – географічна оболонка Землі</a:t>
            </a:r>
            <a:r>
              <a:rPr lang="uk-UA" dirty="0" smtClean="0"/>
              <a:t>. Природні </a:t>
            </a:r>
            <a:r>
              <a:rPr lang="uk-UA" dirty="0"/>
              <a:t>комплекси наступного рангу – материки й океани. Всередині материків виділяють фізико-географічні країни – природні комплекси третього рівня. Прикладами природних комплексів можуть служити й природні зони (тундра, тайга, ліси помірного поясу, пустелі і т.д.) Найменші по розмірах природні комплекси (місцевості, урочища, фасції) займають обмежені території). Цікаво, що чим менший природний комплекс (чим нижчий ранг він займає), тим більш однорідними стають його природні умови. Але навіть у природних комплексів значних розмірів зберігається  однорідність природних компонентів й основних фізико-географічних процесів.</a:t>
            </a:r>
          </a:p>
        </p:txBody>
      </p:sp>
      <p:pic>
        <p:nvPicPr>
          <p:cNvPr id="2051" name="Picture 3" descr="C:\Users\ВВВ\AppData\Local\Microsoft\Windows\Temporary Internet Files\Content.IE5\7RIZ6IYK\MC90041353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9490" y="4719320"/>
            <a:ext cx="1763918" cy="1680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5205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18983" y="667266"/>
            <a:ext cx="10738021" cy="2585323"/>
          </a:xfrm>
          <a:prstGeom prst="rect">
            <a:avLst/>
          </a:prstGeom>
        </p:spPr>
        <p:txBody>
          <a:bodyPr wrap="square">
            <a:spAutoFit/>
          </a:bodyPr>
          <a:lstStyle/>
          <a:p>
            <a:r>
              <a:rPr lang="uk-UA" dirty="0"/>
              <a:t>Неоднакове нагрівання окремих частин Землі сонячними променями, різне співвідношення води і суходолу, різноманітність рельєфу, рослинності визначають поділ географічної оболонки на природні комплекси нижчого порядку (рангу) — материки і океани. Ці великі комплекси в свою чергу поділяються на менші — фізико-географічні країни, </a:t>
            </a:r>
            <a:r>
              <a:rPr lang="uk-UA" dirty="0" err="1"/>
              <a:t>країни</a:t>
            </a:r>
            <a:r>
              <a:rPr lang="uk-UA" dirty="0"/>
              <a:t> — на природні зони, розміщення яких залежить від теплових поясів. Рівнинна територія України — це частина Східноєвропейської фізико-географічної країни. </a:t>
            </a:r>
            <a:endParaRPr lang="uk-UA" dirty="0" smtClean="0"/>
          </a:p>
          <a:p>
            <a:endParaRPr lang="uk-UA" dirty="0"/>
          </a:p>
          <a:p>
            <a:r>
              <a:rPr lang="uk-UA" dirty="0" smtClean="0"/>
              <a:t>Українські </a:t>
            </a:r>
            <a:r>
              <a:rPr lang="uk-UA" dirty="0"/>
              <a:t>Карпати і Кримські гори — дві гірські фізико-географічні </a:t>
            </a:r>
            <a:r>
              <a:rPr lang="uk-UA" dirty="0" smtClean="0"/>
              <a:t>країни.</a:t>
            </a:r>
            <a:endParaRPr lang="uk-UA"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7179" y="3618557"/>
            <a:ext cx="3774988" cy="23189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157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539578" y="1768211"/>
            <a:ext cx="10297298" cy="1477328"/>
          </a:xfrm>
          <a:prstGeom prst="rect">
            <a:avLst/>
          </a:prstGeom>
        </p:spPr>
        <p:txBody>
          <a:bodyPr wrap="square">
            <a:spAutoFit/>
          </a:bodyPr>
          <a:lstStyle/>
          <a:p>
            <a:r>
              <a:rPr lang="uk-UA" dirty="0"/>
              <a:t>На рівнинній частині України виділяють три фізико-географічних зони: лісова, лісостепова і степова. Вони простягаються в широтному чи близькому до широтного напряму. Розміщення зон закономірно залежить від розподілу тепла. Так, сумарна сонячна радіація в північних районах України становить 4190 </a:t>
            </a:r>
            <a:r>
              <a:rPr lang="uk-UA" dirty="0" err="1"/>
              <a:t>МДж</a:t>
            </a:r>
            <a:r>
              <a:rPr lang="uk-UA" dirty="0"/>
              <a:t>/м </a:t>
            </a:r>
            <a:r>
              <a:rPr lang="uk-UA" dirty="0" err="1"/>
              <a:t>кв</a:t>
            </a:r>
            <a:r>
              <a:rPr lang="uk-UA" dirty="0"/>
              <a:t>, у південних — 4819 </a:t>
            </a:r>
            <a:r>
              <a:rPr lang="uk-UA" dirty="0" err="1"/>
              <a:t>МДж</a:t>
            </a:r>
            <a:r>
              <a:rPr lang="uk-UA" dirty="0"/>
              <a:t>/м </a:t>
            </a:r>
            <a:r>
              <a:rPr lang="uk-UA" dirty="0" err="1"/>
              <a:t>кв</a:t>
            </a:r>
            <a:r>
              <a:rPr lang="uk-UA" dirty="0"/>
              <a:t> і більше.</a:t>
            </a:r>
          </a:p>
        </p:txBody>
      </p:sp>
      <p:pic>
        <p:nvPicPr>
          <p:cNvPr id="4098" name="Picture 2" descr="C:\Users\ВВВ\AppData\Local\Microsoft\Windows\Temporary Internet Files\Content.IE5\4K4AVJXG\MC90035624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05352" y="3871285"/>
            <a:ext cx="2525247" cy="18004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5728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539578" y="1026806"/>
            <a:ext cx="10297298" cy="5232202"/>
          </a:xfrm>
          <a:prstGeom prst="rect">
            <a:avLst/>
          </a:prstGeom>
        </p:spPr>
        <p:txBody>
          <a:bodyPr wrap="square">
            <a:spAutoFit/>
          </a:bodyPr>
          <a:lstStyle/>
          <a:p>
            <a:pPr>
              <a:lnSpc>
                <a:spcPct val="150000"/>
              </a:lnSpc>
            </a:pPr>
            <a:r>
              <a:rPr lang="uk-UA" sz="1600" dirty="0"/>
              <a:t>Складовими частинами зон є </a:t>
            </a:r>
            <a:r>
              <a:rPr lang="uk-UA" sz="1600" dirty="0" err="1"/>
              <a:t>підзони</a:t>
            </a:r>
            <a:r>
              <a:rPr lang="uk-UA" sz="1600" dirty="0"/>
              <a:t>. У нашій країні ці природні комплекси виділяють тільки в степовій зоні в основному за особливостями ґрунтів і рослинності. У зонах і </a:t>
            </a:r>
            <a:r>
              <a:rPr lang="uk-UA" sz="1600" dirty="0" err="1"/>
              <a:t>підзонах</a:t>
            </a:r>
            <a:r>
              <a:rPr lang="uk-UA" sz="1600" dirty="0"/>
              <a:t> виділяють провінції. При цьому за основу взято кліматичні особливості, зокрема зміну вологості повітря внаслідок зростання континентальності клімату з заходу на схід. Так, у лісостеповій фізико-географічній зоні виділяють Західноукраїнську, Дністровсько-Дніпровську, Лівобережно-Дніпровську і </a:t>
            </a:r>
            <a:r>
              <a:rPr lang="uk-UA" sz="1600" dirty="0" err="1"/>
              <a:t>Середньоруську</a:t>
            </a:r>
            <a:r>
              <a:rPr lang="uk-UA" sz="1600" dirty="0"/>
              <a:t> провінції. У межах зон, </a:t>
            </a:r>
            <a:r>
              <a:rPr lang="uk-UA" sz="1600" dirty="0" err="1"/>
              <a:t>підзон</a:t>
            </a:r>
            <a:r>
              <a:rPr lang="uk-UA" sz="1600" dirty="0"/>
              <a:t> і провінцій часто виділяють фізико-географічні області, в областях, у свою чергу, фізико-географічні райони. Області і райони визначають здебільшого за геологічним складом гірських порід, тектонічною будовою і рельєфом території, тобто за азональними ознаками. Так, у Західноукраїнській лісостеповій провінції виділяють кілька фізико-географічних областей, у тому числі і </a:t>
            </a:r>
            <a:r>
              <a:rPr lang="uk-UA" sz="1600" dirty="0" err="1"/>
              <a:t>Північноподільську</a:t>
            </a:r>
            <a:r>
              <a:rPr lang="uk-UA" sz="1600" dirty="0"/>
              <a:t>, до складу якої входить фізико-географічний район Кременецькі гори. У свою чергу район Кременецькі гори складається з місцевостей — окремих вершин, межиріч тощо. Меншим від місцевості природним комплексом є урочище — схил гори, западини.</a:t>
            </a:r>
          </a:p>
        </p:txBody>
      </p:sp>
    </p:spTree>
    <p:extLst>
      <p:ext uri="{BB962C8B-B14F-4D97-AF65-F5344CB8AC3E}">
        <p14:creationId xmlns:p14="http://schemas.microsoft.com/office/powerpoint/2010/main" val="3647620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523102" y="1971298"/>
            <a:ext cx="10297298" cy="430887"/>
          </a:xfrm>
          <a:prstGeom prst="rect">
            <a:avLst/>
          </a:prstGeom>
        </p:spPr>
        <p:txBody>
          <a:bodyPr wrap="square">
            <a:spAutoFit/>
          </a:bodyPr>
          <a:lstStyle/>
          <a:p>
            <a:pPr>
              <a:lnSpc>
                <a:spcPct val="150000"/>
              </a:lnSpc>
            </a:pPr>
            <a:r>
              <a:rPr lang="ru-RU" sz="1600" dirty="0" err="1"/>
              <a:t>Природними</a:t>
            </a:r>
            <a:r>
              <a:rPr lang="ru-RU" sz="1600" dirty="0"/>
              <a:t> </a:t>
            </a:r>
            <a:r>
              <a:rPr lang="ru-RU" sz="1600" dirty="0" err="1"/>
              <a:t>водними</a:t>
            </a:r>
            <a:r>
              <a:rPr lang="ru-RU" sz="1600" dirty="0"/>
              <a:t> комплексами є </a:t>
            </a:r>
            <a:r>
              <a:rPr lang="ru-RU" sz="1600" dirty="0" err="1"/>
              <a:t>Чорне</a:t>
            </a:r>
            <a:r>
              <a:rPr lang="ru-RU" sz="1600" dirty="0"/>
              <a:t> і </a:t>
            </a:r>
            <a:r>
              <a:rPr lang="ru-RU" sz="1600" dirty="0" err="1"/>
              <a:t>Азовське</a:t>
            </a:r>
            <a:r>
              <a:rPr lang="ru-RU" sz="1600" dirty="0"/>
              <a:t> моря.</a:t>
            </a:r>
            <a:endParaRPr lang="uk-UA" sz="16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1965" y="2743117"/>
            <a:ext cx="4216558" cy="30274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41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theme/theme1.xml><?xml version="1.0" encoding="utf-8"?>
<a:theme xmlns:a="http://schemas.openxmlformats.org/drawingml/2006/main" name="TS103431377">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NatureIllustration_16x9_TP103431353.potx" id="{8A6F2D2F-6FDF-40AD-A2FC-E20AC28411A7}" vid="{0B84DAD3-D477-4488-8A04-91C293FC61C2}"/>
    </a:ext>
  </a:extLst>
</a:theme>
</file>

<file path=ppt/theme/theme2.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167F96A-C2ED-4D5B-8EFB-A18C6982D36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TS103431377</Template>
  <TotalTime>0</TotalTime>
  <Words>610</Words>
  <Application>Microsoft Office PowerPoint</Application>
  <PresentationFormat>Произвольный</PresentationFormat>
  <Paragraphs>11</Paragraphs>
  <Slides>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TS103431377</vt:lpstr>
      <vt:lpstr>Природно-територіальні  комплекси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2013-10-13T18:16:18Z</dcterms:created>
  <dcterms:modified xsi:type="dcterms:W3CDTF">2013-10-13T18:43:43Z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TC034313779991</vt:lpwstr>
  </property>
</Properties>
</file>