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C7E7A7-1EBC-424C-9801-FA43C285EE18}" type="doc">
      <dgm:prSet loTypeId="urn:microsoft.com/office/officeart/2005/8/layout/radial4" loCatId="relationship" qsTypeId="urn:microsoft.com/office/officeart/2005/8/quickstyle/3d7" qsCatId="3D" csTypeId="urn:microsoft.com/office/officeart/2005/8/colors/accent4_5" csCatId="accent4" phldr="1"/>
      <dgm:spPr/>
      <dgm:t>
        <a:bodyPr/>
        <a:lstStyle/>
        <a:p>
          <a:endParaRPr lang="uk-UA"/>
        </a:p>
      </dgm:t>
    </dgm:pt>
    <dgm:pt modelId="{2745C270-AEA2-4C4C-9AFD-6BCB402A978E}">
      <dgm:prSet phldrT="[Текст]"/>
      <dgm:spPr/>
      <dgm:t>
        <a:bodyPr/>
        <a:lstStyle/>
        <a:p>
          <a:r>
            <a:rPr lang="en-US" smtClean="0"/>
            <a:t>Emissions of greenhouse gases</a:t>
          </a:r>
          <a:endParaRPr lang="uk-UA" dirty="0"/>
        </a:p>
      </dgm:t>
    </dgm:pt>
    <dgm:pt modelId="{8631C2DC-52EB-474F-8785-5AE87F285F2E}" type="parTrans" cxnId="{84A153E9-E186-49BA-87C7-A5081231DB9C}">
      <dgm:prSet/>
      <dgm:spPr/>
      <dgm:t>
        <a:bodyPr/>
        <a:lstStyle/>
        <a:p>
          <a:endParaRPr lang="uk-UA"/>
        </a:p>
      </dgm:t>
    </dgm:pt>
    <dgm:pt modelId="{FFB20EE0-D622-4A9B-8CDF-C8458F13ADB3}" type="sibTrans" cxnId="{84A153E9-E186-49BA-87C7-A5081231DB9C}">
      <dgm:prSet/>
      <dgm:spPr/>
      <dgm:t>
        <a:bodyPr/>
        <a:lstStyle/>
        <a:p>
          <a:endParaRPr lang="uk-UA"/>
        </a:p>
      </dgm:t>
    </dgm:pt>
    <dgm:pt modelId="{40DDEED5-AC6A-4D59-9EA0-4F45434D213D}">
      <dgm:prSet phldrT="[Текст]"/>
      <dgm:spPr/>
      <dgm:t>
        <a:bodyPr/>
        <a:lstStyle/>
        <a:p>
          <a:r>
            <a:rPr lang="en-US" dirty="0" smtClean="0"/>
            <a:t>water vapor</a:t>
          </a:r>
        </a:p>
        <a:p>
          <a:r>
            <a:rPr lang="en-US" dirty="0" smtClean="0"/>
            <a:t>(36-70%)</a:t>
          </a:r>
          <a:endParaRPr lang="uk-UA" dirty="0"/>
        </a:p>
      </dgm:t>
    </dgm:pt>
    <dgm:pt modelId="{88DBDD3E-5C3E-470F-A9D1-C97A4D06CC89}" type="parTrans" cxnId="{86FB79B0-4EB5-43DC-90E7-91AFDC9D985C}">
      <dgm:prSet/>
      <dgm:spPr/>
      <dgm:t>
        <a:bodyPr/>
        <a:lstStyle/>
        <a:p>
          <a:endParaRPr lang="uk-UA"/>
        </a:p>
      </dgm:t>
    </dgm:pt>
    <dgm:pt modelId="{A1BAF63A-75C6-491C-9871-BF36E022077F}" type="sibTrans" cxnId="{86FB79B0-4EB5-43DC-90E7-91AFDC9D985C}">
      <dgm:prSet/>
      <dgm:spPr/>
      <dgm:t>
        <a:bodyPr/>
        <a:lstStyle/>
        <a:p>
          <a:endParaRPr lang="uk-UA"/>
        </a:p>
      </dgm:t>
    </dgm:pt>
    <dgm:pt modelId="{81C3759C-5411-479E-93E9-34B6C799B277}">
      <dgm:prSet phldrT="[Текст]"/>
      <dgm:spPr/>
      <dgm:t>
        <a:bodyPr/>
        <a:lstStyle/>
        <a:p>
          <a:r>
            <a:rPr lang="en-US" dirty="0" smtClean="0"/>
            <a:t>carbon dioxide (CO2) (9-26%)</a:t>
          </a:r>
          <a:endParaRPr lang="uk-UA" dirty="0"/>
        </a:p>
      </dgm:t>
    </dgm:pt>
    <dgm:pt modelId="{1946CFE3-DDE9-4134-8D75-B2FC065C5679}" type="parTrans" cxnId="{0A6D2540-0E53-4BA6-969D-993B3CF8D8E5}">
      <dgm:prSet/>
      <dgm:spPr/>
      <dgm:t>
        <a:bodyPr/>
        <a:lstStyle/>
        <a:p>
          <a:endParaRPr lang="uk-UA"/>
        </a:p>
      </dgm:t>
    </dgm:pt>
    <dgm:pt modelId="{645EB2DA-414C-4E86-82D7-590DC02753A8}" type="sibTrans" cxnId="{0A6D2540-0E53-4BA6-969D-993B3CF8D8E5}">
      <dgm:prSet/>
      <dgm:spPr/>
      <dgm:t>
        <a:bodyPr/>
        <a:lstStyle/>
        <a:p>
          <a:endParaRPr lang="uk-UA"/>
        </a:p>
      </dgm:t>
    </dgm:pt>
    <dgm:pt modelId="{BE5CF719-241F-4CBC-9152-7EA2E4129CF7}">
      <dgm:prSet phldrT="[Текст]"/>
      <dgm:spPr/>
      <dgm:t>
        <a:bodyPr/>
        <a:lstStyle/>
        <a:p>
          <a:r>
            <a:rPr lang="en-US" b="0" i="0" u="none" dirty="0" smtClean="0"/>
            <a:t>methane (CH4) (4-9%)</a:t>
          </a:r>
          <a:endParaRPr lang="uk-UA" dirty="0"/>
        </a:p>
      </dgm:t>
    </dgm:pt>
    <dgm:pt modelId="{C5F71B54-D581-43CC-BE56-C165EDB2D252}" type="parTrans" cxnId="{353CC8C2-8286-4063-96DB-ABA57B66A9AC}">
      <dgm:prSet/>
      <dgm:spPr/>
      <dgm:t>
        <a:bodyPr/>
        <a:lstStyle/>
        <a:p>
          <a:endParaRPr lang="uk-UA"/>
        </a:p>
      </dgm:t>
    </dgm:pt>
    <dgm:pt modelId="{2626A061-BDE1-40BB-B9B0-BFA45391211C}" type="sibTrans" cxnId="{353CC8C2-8286-4063-96DB-ABA57B66A9AC}">
      <dgm:prSet/>
      <dgm:spPr/>
      <dgm:t>
        <a:bodyPr/>
        <a:lstStyle/>
        <a:p>
          <a:endParaRPr lang="uk-UA"/>
        </a:p>
      </dgm:t>
    </dgm:pt>
    <dgm:pt modelId="{A3A4FA00-D845-4DB3-AC6D-022C30CB6F48}">
      <dgm:prSet/>
      <dgm:spPr/>
      <dgm:t>
        <a:bodyPr/>
        <a:lstStyle/>
        <a:p>
          <a:r>
            <a:rPr lang="en-US" dirty="0" smtClean="0"/>
            <a:t>ozone (3-7%)</a:t>
          </a:r>
          <a:endParaRPr lang="en-US" dirty="0"/>
        </a:p>
      </dgm:t>
    </dgm:pt>
    <dgm:pt modelId="{ECBEBB34-A487-457C-9D9F-98D1A4BF177A}" type="parTrans" cxnId="{16663E56-C99A-4113-BF88-C3024EAEAE6B}">
      <dgm:prSet/>
      <dgm:spPr/>
      <dgm:t>
        <a:bodyPr/>
        <a:lstStyle/>
        <a:p>
          <a:endParaRPr lang="uk-UA"/>
        </a:p>
      </dgm:t>
    </dgm:pt>
    <dgm:pt modelId="{1021F140-7EDA-4360-829B-C70C8FE804AD}" type="sibTrans" cxnId="{16663E56-C99A-4113-BF88-C3024EAEAE6B}">
      <dgm:prSet/>
      <dgm:spPr/>
      <dgm:t>
        <a:bodyPr/>
        <a:lstStyle/>
        <a:p>
          <a:endParaRPr lang="uk-UA"/>
        </a:p>
      </dgm:t>
    </dgm:pt>
    <dgm:pt modelId="{5410CDFD-9C26-40C5-9C7E-B34C1148B258}" type="pres">
      <dgm:prSet presAssocID="{E6C7E7A7-1EBC-424C-9801-FA43C285EE1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A89B693-EB38-4FD7-9F1D-879900546414}" type="pres">
      <dgm:prSet presAssocID="{2745C270-AEA2-4C4C-9AFD-6BCB402A978E}" presName="centerShape" presStyleLbl="node0" presStyleIdx="0" presStyleCnt="1"/>
      <dgm:spPr/>
      <dgm:t>
        <a:bodyPr/>
        <a:lstStyle/>
        <a:p>
          <a:endParaRPr lang="uk-UA"/>
        </a:p>
      </dgm:t>
    </dgm:pt>
    <dgm:pt modelId="{B49F0B08-2535-4007-844D-F51C81F4ABA2}" type="pres">
      <dgm:prSet presAssocID="{88DBDD3E-5C3E-470F-A9D1-C97A4D06CC89}" presName="parTrans" presStyleLbl="bgSibTrans2D1" presStyleIdx="0" presStyleCnt="4"/>
      <dgm:spPr/>
      <dgm:t>
        <a:bodyPr/>
        <a:lstStyle/>
        <a:p>
          <a:endParaRPr lang="uk-UA"/>
        </a:p>
      </dgm:t>
    </dgm:pt>
    <dgm:pt modelId="{005C24E2-CBD9-404F-8397-FFA1087AE090}" type="pres">
      <dgm:prSet presAssocID="{40DDEED5-AC6A-4D59-9EA0-4F45434D213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C416723-F15F-41D0-8A2E-3CC7D37C8B6C}" type="pres">
      <dgm:prSet presAssocID="{1946CFE3-DDE9-4134-8D75-B2FC065C5679}" presName="parTrans" presStyleLbl="bgSibTrans2D1" presStyleIdx="1" presStyleCnt="4"/>
      <dgm:spPr/>
      <dgm:t>
        <a:bodyPr/>
        <a:lstStyle/>
        <a:p>
          <a:endParaRPr lang="uk-UA"/>
        </a:p>
      </dgm:t>
    </dgm:pt>
    <dgm:pt modelId="{65F8951B-F624-4F17-90D6-007A461BFE43}" type="pres">
      <dgm:prSet presAssocID="{81C3759C-5411-479E-93E9-34B6C799B27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83696FB-BDBB-4917-8169-A88EEAD3D833}" type="pres">
      <dgm:prSet presAssocID="{C5F71B54-D581-43CC-BE56-C165EDB2D252}" presName="parTrans" presStyleLbl="bgSibTrans2D1" presStyleIdx="2" presStyleCnt="4"/>
      <dgm:spPr/>
      <dgm:t>
        <a:bodyPr/>
        <a:lstStyle/>
        <a:p>
          <a:endParaRPr lang="uk-UA"/>
        </a:p>
      </dgm:t>
    </dgm:pt>
    <dgm:pt modelId="{01C27388-8250-4A26-874C-77E7DE9DC1E9}" type="pres">
      <dgm:prSet presAssocID="{BE5CF719-241F-4CBC-9152-7EA2E4129CF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5AD345C-A458-42C0-8B28-F83A877E9DCA}" type="pres">
      <dgm:prSet presAssocID="{ECBEBB34-A487-457C-9D9F-98D1A4BF177A}" presName="parTrans" presStyleLbl="bgSibTrans2D1" presStyleIdx="3" presStyleCnt="4"/>
      <dgm:spPr/>
      <dgm:t>
        <a:bodyPr/>
        <a:lstStyle/>
        <a:p>
          <a:endParaRPr lang="uk-UA"/>
        </a:p>
      </dgm:t>
    </dgm:pt>
    <dgm:pt modelId="{9669D8C3-9100-488F-8CBB-E5AFB98CCFDD}" type="pres">
      <dgm:prSet presAssocID="{A3A4FA00-D845-4DB3-AC6D-022C30CB6F4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0A6D2540-0E53-4BA6-969D-993B3CF8D8E5}" srcId="{2745C270-AEA2-4C4C-9AFD-6BCB402A978E}" destId="{81C3759C-5411-479E-93E9-34B6C799B277}" srcOrd="1" destOrd="0" parTransId="{1946CFE3-DDE9-4134-8D75-B2FC065C5679}" sibTransId="{645EB2DA-414C-4E86-82D7-590DC02753A8}"/>
    <dgm:cxn modelId="{A460EAF3-1D1E-492E-9451-F02C86800C17}" type="presOf" srcId="{40DDEED5-AC6A-4D59-9EA0-4F45434D213D}" destId="{005C24E2-CBD9-404F-8397-FFA1087AE090}" srcOrd="0" destOrd="0" presId="urn:microsoft.com/office/officeart/2005/8/layout/radial4"/>
    <dgm:cxn modelId="{353CC8C2-8286-4063-96DB-ABA57B66A9AC}" srcId="{2745C270-AEA2-4C4C-9AFD-6BCB402A978E}" destId="{BE5CF719-241F-4CBC-9152-7EA2E4129CF7}" srcOrd="2" destOrd="0" parTransId="{C5F71B54-D581-43CC-BE56-C165EDB2D252}" sibTransId="{2626A061-BDE1-40BB-B9B0-BFA45391211C}"/>
    <dgm:cxn modelId="{3D384C2B-B95E-49A7-A6D1-89D1B4C86F1F}" type="presOf" srcId="{A3A4FA00-D845-4DB3-AC6D-022C30CB6F48}" destId="{9669D8C3-9100-488F-8CBB-E5AFB98CCFDD}" srcOrd="0" destOrd="0" presId="urn:microsoft.com/office/officeart/2005/8/layout/radial4"/>
    <dgm:cxn modelId="{4B01E882-36B2-4485-A215-9303A26DDB95}" type="presOf" srcId="{2745C270-AEA2-4C4C-9AFD-6BCB402A978E}" destId="{FA89B693-EB38-4FD7-9F1D-879900546414}" srcOrd="0" destOrd="0" presId="urn:microsoft.com/office/officeart/2005/8/layout/radial4"/>
    <dgm:cxn modelId="{D77131AA-D6D7-4256-8630-AAD8C0F34706}" type="presOf" srcId="{C5F71B54-D581-43CC-BE56-C165EDB2D252}" destId="{E83696FB-BDBB-4917-8169-A88EEAD3D833}" srcOrd="0" destOrd="0" presId="urn:microsoft.com/office/officeart/2005/8/layout/radial4"/>
    <dgm:cxn modelId="{DA44FCA1-7318-4B52-98EB-9DD7CC2ADB33}" type="presOf" srcId="{81C3759C-5411-479E-93E9-34B6C799B277}" destId="{65F8951B-F624-4F17-90D6-007A461BFE43}" srcOrd="0" destOrd="0" presId="urn:microsoft.com/office/officeart/2005/8/layout/radial4"/>
    <dgm:cxn modelId="{46B98B86-D86F-4009-AFC0-91538D80B1C9}" type="presOf" srcId="{BE5CF719-241F-4CBC-9152-7EA2E4129CF7}" destId="{01C27388-8250-4A26-874C-77E7DE9DC1E9}" srcOrd="0" destOrd="0" presId="urn:microsoft.com/office/officeart/2005/8/layout/radial4"/>
    <dgm:cxn modelId="{A9B378C2-7DA9-442A-B61C-99E6D3BF7B74}" type="presOf" srcId="{E6C7E7A7-1EBC-424C-9801-FA43C285EE18}" destId="{5410CDFD-9C26-40C5-9C7E-B34C1148B258}" srcOrd="0" destOrd="0" presId="urn:microsoft.com/office/officeart/2005/8/layout/radial4"/>
    <dgm:cxn modelId="{16663E56-C99A-4113-BF88-C3024EAEAE6B}" srcId="{2745C270-AEA2-4C4C-9AFD-6BCB402A978E}" destId="{A3A4FA00-D845-4DB3-AC6D-022C30CB6F48}" srcOrd="3" destOrd="0" parTransId="{ECBEBB34-A487-457C-9D9F-98D1A4BF177A}" sibTransId="{1021F140-7EDA-4360-829B-C70C8FE804AD}"/>
    <dgm:cxn modelId="{92494489-5B41-4580-8CCB-11095C8916EA}" type="presOf" srcId="{1946CFE3-DDE9-4134-8D75-B2FC065C5679}" destId="{EC416723-F15F-41D0-8A2E-3CC7D37C8B6C}" srcOrd="0" destOrd="0" presId="urn:microsoft.com/office/officeart/2005/8/layout/radial4"/>
    <dgm:cxn modelId="{E922099D-92E1-4F5F-8658-A5B0934DF585}" type="presOf" srcId="{88DBDD3E-5C3E-470F-A9D1-C97A4D06CC89}" destId="{B49F0B08-2535-4007-844D-F51C81F4ABA2}" srcOrd="0" destOrd="0" presId="urn:microsoft.com/office/officeart/2005/8/layout/radial4"/>
    <dgm:cxn modelId="{513BB0B3-6816-43FC-9EC3-3E2735985F5D}" type="presOf" srcId="{ECBEBB34-A487-457C-9D9F-98D1A4BF177A}" destId="{15AD345C-A458-42C0-8B28-F83A877E9DCA}" srcOrd="0" destOrd="0" presId="urn:microsoft.com/office/officeart/2005/8/layout/radial4"/>
    <dgm:cxn modelId="{84A153E9-E186-49BA-87C7-A5081231DB9C}" srcId="{E6C7E7A7-1EBC-424C-9801-FA43C285EE18}" destId="{2745C270-AEA2-4C4C-9AFD-6BCB402A978E}" srcOrd="0" destOrd="0" parTransId="{8631C2DC-52EB-474F-8785-5AE87F285F2E}" sibTransId="{FFB20EE0-D622-4A9B-8CDF-C8458F13ADB3}"/>
    <dgm:cxn modelId="{86FB79B0-4EB5-43DC-90E7-91AFDC9D985C}" srcId="{2745C270-AEA2-4C4C-9AFD-6BCB402A978E}" destId="{40DDEED5-AC6A-4D59-9EA0-4F45434D213D}" srcOrd="0" destOrd="0" parTransId="{88DBDD3E-5C3E-470F-A9D1-C97A4D06CC89}" sibTransId="{A1BAF63A-75C6-491C-9871-BF36E022077F}"/>
    <dgm:cxn modelId="{87999EEE-159C-4597-8475-A20CCEB24A8F}" type="presParOf" srcId="{5410CDFD-9C26-40C5-9C7E-B34C1148B258}" destId="{FA89B693-EB38-4FD7-9F1D-879900546414}" srcOrd="0" destOrd="0" presId="urn:microsoft.com/office/officeart/2005/8/layout/radial4"/>
    <dgm:cxn modelId="{8F1A4F20-F2A0-4914-91A0-4C15D5D59952}" type="presParOf" srcId="{5410CDFD-9C26-40C5-9C7E-B34C1148B258}" destId="{B49F0B08-2535-4007-844D-F51C81F4ABA2}" srcOrd="1" destOrd="0" presId="urn:microsoft.com/office/officeart/2005/8/layout/radial4"/>
    <dgm:cxn modelId="{0FBAE4B4-2015-4C5D-AB2E-42736BC779DD}" type="presParOf" srcId="{5410CDFD-9C26-40C5-9C7E-B34C1148B258}" destId="{005C24E2-CBD9-404F-8397-FFA1087AE090}" srcOrd="2" destOrd="0" presId="urn:microsoft.com/office/officeart/2005/8/layout/radial4"/>
    <dgm:cxn modelId="{C89A5EA2-CC78-4D56-83B5-1C2E719A7BD7}" type="presParOf" srcId="{5410CDFD-9C26-40C5-9C7E-B34C1148B258}" destId="{EC416723-F15F-41D0-8A2E-3CC7D37C8B6C}" srcOrd="3" destOrd="0" presId="urn:microsoft.com/office/officeart/2005/8/layout/radial4"/>
    <dgm:cxn modelId="{DE0712D8-DE11-4B38-823F-49AE3EB21DAE}" type="presParOf" srcId="{5410CDFD-9C26-40C5-9C7E-B34C1148B258}" destId="{65F8951B-F624-4F17-90D6-007A461BFE43}" srcOrd="4" destOrd="0" presId="urn:microsoft.com/office/officeart/2005/8/layout/radial4"/>
    <dgm:cxn modelId="{23CA04C7-1C85-42FC-8ECF-962CBEC2C261}" type="presParOf" srcId="{5410CDFD-9C26-40C5-9C7E-B34C1148B258}" destId="{E83696FB-BDBB-4917-8169-A88EEAD3D833}" srcOrd="5" destOrd="0" presId="urn:microsoft.com/office/officeart/2005/8/layout/radial4"/>
    <dgm:cxn modelId="{ABEA2079-0F83-4731-B659-709B9DBDBF2E}" type="presParOf" srcId="{5410CDFD-9C26-40C5-9C7E-B34C1148B258}" destId="{01C27388-8250-4A26-874C-77E7DE9DC1E9}" srcOrd="6" destOrd="0" presId="urn:microsoft.com/office/officeart/2005/8/layout/radial4"/>
    <dgm:cxn modelId="{B8B91714-BB86-443A-A5B9-F9133035C224}" type="presParOf" srcId="{5410CDFD-9C26-40C5-9C7E-B34C1148B258}" destId="{15AD345C-A458-42C0-8B28-F83A877E9DCA}" srcOrd="7" destOrd="0" presId="urn:microsoft.com/office/officeart/2005/8/layout/radial4"/>
    <dgm:cxn modelId="{2E7DA731-5B52-4DD2-B64D-701D5FEB8A6A}" type="presParOf" srcId="{5410CDFD-9C26-40C5-9C7E-B34C1148B258}" destId="{9669D8C3-9100-488F-8CBB-E5AFB98CCFDD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0044EF-458D-4545-AD04-747FFE8BB851}" type="doc">
      <dgm:prSet loTypeId="urn:microsoft.com/office/officeart/2005/8/layout/venn1" loCatId="relationship" qsTypeId="urn:microsoft.com/office/officeart/2005/8/quickstyle/3d3" qsCatId="3D" csTypeId="urn:microsoft.com/office/officeart/2005/8/colors/colorful2" csCatId="colorful" phldr="1"/>
      <dgm:spPr/>
    </dgm:pt>
    <dgm:pt modelId="{58CC1A92-DF16-4962-B968-5FA74083DBE0}">
      <dgm:prSet phldrT="[Текст]"/>
      <dgm:spPr/>
      <dgm:t>
        <a:bodyPr/>
        <a:lstStyle/>
        <a:p>
          <a:r>
            <a:rPr lang="en-US" dirty="0" smtClean="0"/>
            <a:t>USA - 7%.</a:t>
          </a:r>
          <a:endParaRPr lang="uk-UA" dirty="0"/>
        </a:p>
      </dgm:t>
    </dgm:pt>
    <dgm:pt modelId="{41E2558B-15F5-484A-A6B8-365BB2151257}" type="parTrans" cxnId="{BF26517F-4F6D-4B63-926E-66C2DC5B30FF}">
      <dgm:prSet/>
      <dgm:spPr/>
      <dgm:t>
        <a:bodyPr/>
        <a:lstStyle/>
        <a:p>
          <a:endParaRPr lang="uk-UA"/>
        </a:p>
      </dgm:t>
    </dgm:pt>
    <dgm:pt modelId="{F7811D73-AB81-4E63-8433-5D299AB9809F}" type="sibTrans" cxnId="{BF26517F-4F6D-4B63-926E-66C2DC5B30FF}">
      <dgm:prSet/>
      <dgm:spPr/>
      <dgm:t>
        <a:bodyPr/>
        <a:lstStyle/>
        <a:p>
          <a:endParaRPr lang="uk-UA"/>
        </a:p>
      </dgm:t>
    </dgm:pt>
    <dgm:pt modelId="{71D05B07-B799-44E1-BC07-B8F5FFBEFAD3}">
      <dgm:prSet phldrT="[Текст]"/>
      <dgm:spPr/>
      <dgm:t>
        <a:bodyPr/>
        <a:lstStyle/>
        <a:p>
          <a:r>
            <a:rPr lang="en-US" dirty="0" smtClean="0"/>
            <a:t>The European Union -8%.</a:t>
          </a:r>
          <a:endParaRPr lang="uk-UA" dirty="0"/>
        </a:p>
      </dgm:t>
    </dgm:pt>
    <dgm:pt modelId="{693FC33F-5249-467A-88C6-DA01CA6EC292}" type="parTrans" cxnId="{7931A3D3-2E40-402C-972D-810D0B24E706}">
      <dgm:prSet/>
      <dgm:spPr/>
      <dgm:t>
        <a:bodyPr/>
        <a:lstStyle/>
        <a:p>
          <a:endParaRPr lang="uk-UA"/>
        </a:p>
      </dgm:t>
    </dgm:pt>
    <dgm:pt modelId="{A4200489-5623-4A65-83ED-DB9EF055AA07}" type="sibTrans" cxnId="{7931A3D3-2E40-402C-972D-810D0B24E706}">
      <dgm:prSet/>
      <dgm:spPr/>
      <dgm:t>
        <a:bodyPr/>
        <a:lstStyle/>
        <a:p>
          <a:endParaRPr lang="uk-UA"/>
        </a:p>
      </dgm:t>
    </dgm:pt>
    <dgm:pt modelId="{92DBC042-DA01-4E74-B6A4-32DFFA3F708E}">
      <dgm:prSet phldrT="[Текст]"/>
      <dgm:spPr/>
      <dgm:t>
        <a:bodyPr/>
        <a:lstStyle/>
        <a:p>
          <a:r>
            <a:rPr lang="en-US" dirty="0" smtClean="0"/>
            <a:t>Japan - 6%.</a:t>
          </a:r>
          <a:endParaRPr lang="uk-UA" dirty="0"/>
        </a:p>
      </dgm:t>
    </dgm:pt>
    <dgm:pt modelId="{E06053E1-DBF8-478F-A8AA-05931F840B24}" type="parTrans" cxnId="{AD7661BB-1827-4224-970A-9FE26FC5BE30}">
      <dgm:prSet/>
      <dgm:spPr/>
      <dgm:t>
        <a:bodyPr/>
        <a:lstStyle/>
        <a:p>
          <a:endParaRPr lang="uk-UA"/>
        </a:p>
      </dgm:t>
    </dgm:pt>
    <dgm:pt modelId="{95F5BD96-44E1-43C7-8DA6-B192E2B9E950}" type="sibTrans" cxnId="{AD7661BB-1827-4224-970A-9FE26FC5BE30}">
      <dgm:prSet/>
      <dgm:spPr/>
      <dgm:t>
        <a:bodyPr/>
        <a:lstStyle/>
        <a:p>
          <a:endParaRPr lang="uk-UA"/>
        </a:p>
      </dgm:t>
    </dgm:pt>
    <dgm:pt modelId="{C867CE64-CF66-4486-B767-B1363BC173EB}" type="pres">
      <dgm:prSet presAssocID="{8A0044EF-458D-4545-AD04-747FFE8BB851}" presName="compositeShape" presStyleCnt="0">
        <dgm:presLayoutVars>
          <dgm:chMax val="7"/>
          <dgm:dir/>
          <dgm:resizeHandles val="exact"/>
        </dgm:presLayoutVars>
      </dgm:prSet>
      <dgm:spPr/>
    </dgm:pt>
    <dgm:pt modelId="{152D78E3-A73D-4721-A1F5-B4A0609FE601}" type="pres">
      <dgm:prSet presAssocID="{58CC1A92-DF16-4962-B968-5FA74083DBE0}" presName="circ1" presStyleLbl="vennNode1" presStyleIdx="0" presStyleCnt="3"/>
      <dgm:spPr/>
      <dgm:t>
        <a:bodyPr/>
        <a:lstStyle/>
        <a:p>
          <a:endParaRPr lang="uk-UA"/>
        </a:p>
      </dgm:t>
    </dgm:pt>
    <dgm:pt modelId="{78ADEDFA-16E3-4D1F-B7B7-074A93EEBEAC}" type="pres">
      <dgm:prSet presAssocID="{58CC1A92-DF16-4962-B968-5FA74083DBE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143DCEA-C30C-47F7-9847-DF1D9F71A005}" type="pres">
      <dgm:prSet presAssocID="{71D05B07-B799-44E1-BC07-B8F5FFBEFAD3}" presName="circ2" presStyleLbl="vennNode1" presStyleIdx="1" presStyleCnt="3"/>
      <dgm:spPr/>
      <dgm:t>
        <a:bodyPr/>
        <a:lstStyle/>
        <a:p>
          <a:endParaRPr lang="uk-UA"/>
        </a:p>
      </dgm:t>
    </dgm:pt>
    <dgm:pt modelId="{65C9A12B-CAC9-4F64-A528-6100309E4AC5}" type="pres">
      <dgm:prSet presAssocID="{71D05B07-B799-44E1-BC07-B8F5FFBEFAD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1D6B869-E154-4A28-B474-D9DFE733DF39}" type="pres">
      <dgm:prSet presAssocID="{92DBC042-DA01-4E74-B6A4-32DFFA3F708E}" presName="circ3" presStyleLbl="vennNode1" presStyleIdx="2" presStyleCnt="3"/>
      <dgm:spPr/>
      <dgm:t>
        <a:bodyPr/>
        <a:lstStyle/>
        <a:p>
          <a:endParaRPr lang="uk-UA"/>
        </a:p>
      </dgm:t>
    </dgm:pt>
    <dgm:pt modelId="{9489ED88-A1AC-4249-AAB4-F739F8706525}" type="pres">
      <dgm:prSet presAssocID="{92DBC042-DA01-4E74-B6A4-32DFFA3F708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AD7661BB-1827-4224-970A-9FE26FC5BE30}" srcId="{8A0044EF-458D-4545-AD04-747FFE8BB851}" destId="{92DBC042-DA01-4E74-B6A4-32DFFA3F708E}" srcOrd="2" destOrd="0" parTransId="{E06053E1-DBF8-478F-A8AA-05931F840B24}" sibTransId="{95F5BD96-44E1-43C7-8DA6-B192E2B9E950}"/>
    <dgm:cxn modelId="{FF9F7B95-88D3-45D9-98BF-A20BC7DC3A3D}" type="presOf" srcId="{92DBC042-DA01-4E74-B6A4-32DFFA3F708E}" destId="{01D6B869-E154-4A28-B474-D9DFE733DF39}" srcOrd="0" destOrd="0" presId="urn:microsoft.com/office/officeart/2005/8/layout/venn1"/>
    <dgm:cxn modelId="{BF26517F-4F6D-4B63-926E-66C2DC5B30FF}" srcId="{8A0044EF-458D-4545-AD04-747FFE8BB851}" destId="{58CC1A92-DF16-4962-B968-5FA74083DBE0}" srcOrd="0" destOrd="0" parTransId="{41E2558B-15F5-484A-A6B8-365BB2151257}" sibTransId="{F7811D73-AB81-4E63-8433-5D299AB9809F}"/>
    <dgm:cxn modelId="{895230BB-A3C6-47F7-B8BC-AAE7E963EF48}" type="presOf" srcId="{58CC1A92-DF16-4962-B968-5FA74083DBE0}" destId="{152D78E3-A73D-4721-A1F5-B4A0609FE601}" srcOrd="0" destOrd="0" presId="urn:microsoft.com/office/officeart/2005/8/layout/venn1"/>
    <dgm:cxn modelId="{5531F64C-08F7-4EFA-B87B-DC151B545FF3}" type="presOf" srcId="{92DBC042-DA01-4E74-B6A4-32DFFA3F708E}" destId="{9489ED88-A1AC-4249-AAB4-F739F8706525}" srcOrd="1" destOrd="0" presId="urn:microsoft.com/office/officeart/2005/8/layout/venn1"/>
    <dgm:cxn modelId="{94B63D27-C345-4B95-826C-18BB37502B3C}" type="presOf" srcId="{71D05B07-B799-44E1-BC07-B8F5FFBEFAD3}" destId="{65C9A12B-CAC9-4F64-A528-6100309E4AC5}" srcOrd="1" destOrd="0" presId="urn:microsoft.com/office/officeart/2005/8/layout/venn1"/>
    <dgm:cxn modelId="{7931A3D3-2E40-402C-972D-810D0B24E706}" srcId="{8A0044EF-458D-4545-AD04-747FFE8BB851}" destId="{71D05B07-B799-44E1-BC07-B8F5FFBEFAD3}" srcOrd="1" destOrd="0" parTransId="{693FC33F-5249-467A-88C6-DA01CA6EC292}" sibTransId="{A4200489-5623-4A65-83ED-DB9EF055AA07}"/>
    <dgm:cxn modelId="{9040B5FE-EA9D-41CB-A1CE-37A855D0E65B}" type="presOf" srcId="{71D05B07-B799-44E1-BC07-B8F5FFBEFAD3}" destId="{8143DCEA-C30C-47F7-9847-DF1D9F71A005}" srcOrd="0" destOrd="0" presId="urn:microsoft.com/office/officeart/2005/8/layout/venn1"/>
    <dgm:cxn modelId="{FD137125-0CAA-4082-A550-634E4A1EA484}" type="presOf" srcId="{58CC1A92-DF16-4962-B968-5FA74083DBE0}" destId="{78ADEDFA-16E3-4D1F-B7B7-074A93EEBEAC}" srcOrd="1" destOrd="0" presId="urn:microsoft.com/office/officeart/2005/8/layout/venn1"/>
    <dgm:cxn modelId="{F944A665-C390-4A11-BAC2-EE9367ED8A86}" type="presOf" srcId="{8A0044EF-458D-4545-AD04-747FFE8BB851}" destId="{C867CE64-CF66-4486-B767-B1363BC173EB}" srcOrd="0" destOrd="0" presId="urn:microsoft.com/office/officeart/2005/8/layout/venn1"/>
    <dgm:cxn modelId="{344068B3-266A-4144-AF2C-B6853774BCF2}" type="presParOf" srcId="{C867CE64-CF66-4486-B767-B1363BC173EB}" destId="{152D78E3-A73D-4721-A1F5-B4A0609FE601}" srcOrd="0" destOrd="0" presId="urn:microsoft.com/office/officeart/2005/8/layout/venn1"/>
    <dgm:cxn modelId="{3D6331DE-4899-4AA3-A074-C73FC9A4D27D}" type="presParOf" srcId="{C867CE64-CF66-4486-B767-B1363BC173EB}" destId="{78ADEDFA-16E3-4D1F-B7B7-074A93EEBEAC}" srcOrd="1" destOrd="0" presId="urn:microsoft.com/office/officeart/2005/8/layout/venn1"/>
    <dgm:cxn modelId="{323ADA9F-D04B-4083-8602-5E557D90D92A}" type="presParOf" srcId="{C867CE64-CF66-4486-B767-B1363BC173EB}" destId="{8143DCEA-C30C-47F7-9847-DF1D9F71A005}" srcOrd="2" destOrd="0" presId="urn:microsoft.com/office/officeart/2005/8/layout/venn1"/>
    <dgm:cxn modelId="{F1AF8FFC-C19C-4625-95D9-59DCF74A56E0}" type="presParOf" srcId="{C867CE64-CF66-4486-B767-B1363BC173EB}" destId="{65C9A12B-CAC9-4F64-A528-6100309E4AC5}" srcOrd="3" destOrd="0" presId="urn:microsoft.com/office/officeart/2005/8/layout/venn1"/>
    <dgm:cxn modelId="{1A1A2726-A5BE-4ACF-A1CE-E826F7510FE6}" type="presParOf" srcId="{C867CE64-CF66-4486-B767-B1363BC173EB}" destId="{01D6B869-E154-4A28-B474-D9DFE733DF39}" srcOrd="4" destOrd="0" presId="urn:microsoft.com/office/officeart/2005/8/layout/venn1"/>
    <dgm:cxn modelId="{F7278DD3-1650-4CD8-9FD6-5143C5137FFB}" type="presParOf" srcId="{C867CE64-CF66-4486-B767-B1363BC173EB}" destId="{9489ED88-A1AC-4249-AAB4-F739F870652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89B693-EB38-4FD7-9F1D-879900546414}">
      <dsp:nvSpPr>
        <dsp:cNvPr id="0" name=""/>
        <dsp:cNvSpPr/>
      </dsp:nvSpPr>
      <dsp:spPr>
        <a:xfrm>
          <a:off x="3087243" y="2732410"/>
          <a:ext cx="2283714" cy="2283714"/>
        </a:xfrm>
        <a:prstGeom prst="ellipse">
          <a:avLst/>
        </a:prstGeom>
        <a:solidFill>
          <a:schemeClr val="accent4">
            <a:alpha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4">
              <a:alpha val="8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Emissions of greenhouse gases</a:t>
          </a:r>
          <a:endParaRPr lang="uk-UA" sz="2500" kern="1200" dirty="0"/>
        </a:p>
      </dsp:txBody>
      <dsp:txXfrm>
        <a:off x="3087243" y="2732410"/>
        <a:ext cx="2283714" cy="2283714"/>
      </dsp:txXfrm>
    </dsp:sp>
    <dsp:sp modelId="{B49F0B08-2535-4007-844D-F51C81F4ABA2}">
      <dsp:nvSpPr>
        <dsp:cNvPr id="0" name=""/>
        <dsp:cNvSpPr/>
      </dsp:nvSpPr>
      <dsp:spPr>
        <a:xfrm rot="11700000">
          <a:off x="1052182" y="2964968"/>
          <a:ext cx="1995772" cy="650858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4">
              <a:shade val="9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05C24E2-CBD9-404F-8397-FFA1087AE090}">
      <dsp:nvSpPr>
        <dsp:cNvPr id="0" name=""/>
        <dsp:cNvSpPr/>
      </dsp:nvSpPr>
      <dsp:spPr>
        <a:xfrm>
          <a:off x="1420" y="2164314"/>
          <a:ext cx="2169528" cy="1735622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4">
              <a:alpha val="9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water vapor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(36-70%)</a:t>
          </a:r>
          <a:endParaRPr lang="uk-UA" sz="2700" kern="1200" dirty="0"/>
        </a:p>
      </dsp:txBody>
      <dsp:txXfrm>
        <a:off x="1420" y="2164314"/>
        <a:ext cx="2169528" cy="1735622"/>
      </dsp:txXfrm>
    </dsp:sp>
    <dsp:sp modelId="{EC416723-F15F-41D0-8A2E-3CC7D37C8B6C}">
      <dsp:nvSpPr>
        <dsp:cNvPr id="0" name=""/>
        <dsp:cNvSpPr/>
      </dsp:nvSpPr>
      <dsp:spPr>
        <a:xfrm rot="14700000">
          <a:off x="2277829" y="1504299"/>
          <a:ext cx="1995772" cy="650858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197840"/>
            <a:satOff val="-13193"/>
            <a:lumOff val="14112"/>
            <a:alphaOff val="0"/>
          </a:schemeClr>
        </a:solidFill>
        <a:ln>
          <a:noFill/>
        </a:ln>
        <a:effectLst>
          <a:glow rad="63500">
            <a:schemeClr val="accent4">
              <a:shade val="90000"/>
              <a:hueOff val="197840"/>
              <a:satOff val="-13193"/>
              <a:lumOff val="14112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5F8951B-F624-4F17-90D6-007A461BFE43}">
      <dsp:nvSpPr>
        <dsp:cNvPr id="0" name=""/>
        <dsp:cNvSpPr/>
      </dsp:nvSpPr>
      <dsp:spPr>
        <a:xfrm>
          <a:off x="1769226" y="57525"/>
          <a:ext cx="2169528" cy="1735622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-13333"/>
          </a:schemeClr>
        </a:solidFill>
        <a:ln>
          <a:noFill/>
        </a:ln>
        <a:effectLst>
          <a:glow rad="63500">
            <a:schemeClr val="accent4">
              <a:alpha val="90000"/>
              <a:hueOff val="0"/>
              <a:satOff val="0"/>
              <a:lumOff val="0"/>
              <a:alphaOff val="-13333"/>
              <a:alpha val="45000"/>
              <a:satMod val="120000"/>
            </a:schemeClr>
          </a:glo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carbon dioxide (CO2) (9-26%)</a:t>
          </a:r>
          <a:endParaRPr lang="uk-UA" sz="2700" kern="1200" dirty="0"/>
        </a:p>
      </dsp:txBody>
      <dsp:txXfrm>
        <a:off x="1769226" y="57525"/>
        <a:ext cx="2169528" cy="1735622"/>
      </dsp:txXfrm>
    </dsp:sp>
    <dsp:sp modelId="{E83696FB-BDBB-4917-8169-A88EEAD3D833}">
      <dsp:nvSpPr>
        <dsp:cNvPr id="0" name=""/>
        <dsp:cNvSpPr/>
      </dsp:nvSpPr>
      <dsp:spPr>
        <a:xfrm rot="17700000">
          <a:off x="4184598" y="1504299"/>
          <a:ext cx="1995772" cy="650858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395680"/>
            <a:satOff val="-26386"/>
            <a:lumOff val="28225"/>
            <a:alphaOff val="0"/>
          </a:schemeClr>
        </a:solidFill>
        <a:ln>
          <a:noFill/>
        </a:ln>
        <a:effectLst>
          <a:glow rad="63500">
            <a:schemeClr val="accent4">
              <a:shade val="90000"/>
              <a:hueOff val="395680"/>
              <a:satOff val="-26386"/>
              <a:lumOff val="28225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1C27388-8250-4A26-874C-77E7DE9DC1E9}">
      <dsp:nvSpPr>
        <dsp:cNvPr id="0" name=""/>
        <dsp:cNvSpPr/>
      </dsp:nvSpPr>
      <dsp:spPr>
        <a:xfrm>
          <a:off x="4519444" y="57525"/>
          <a:ext cx="2169528" cy="1735622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-26667"/>
          </a:schemeClr>
        </a:solidFill>
        <a:ln>
          <a:noFill/>
        </a:ln>
        <a:effectLst>
          <a:glow rad="63500">
            <a:schemeClr val="accent4">
              <a:alpha val="90000"/>
              <a:hueOff val="0"/>
              <a:satOff val="0"/>
              <a:lumOff val="0"/>
              <a:alphaOff val="-26667"/>
              <a:alpha val="45000"/>
              <a:satMod val="120000"/>
            </a:schemeClr>
          </a:glo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i="0" u="none" kern="1200" dirty="0" smtClean="0"/>
            <a:t>methane (CH4) (4-9%)</a:t>
          </a:r>
          <a:endParaRPr lang="uk-UA" sz="2700" kern="1200" dirty="0"/>
        </a:p>
      </dsp:txBody>
      <dsp:txXfrm>
        <a:off x="4519444" y="57525"/>
        <a:ext cx="2169528" cy="1735622"/>
      </dsp:txXfrm>
    </dsp:sp>
    <dsp:sp modelId="{15AD345C-A458-42C0-8B28-F83A877E9DCA}">
      <dsp:nvSpPr>
        <dsp:cNvPr id="0" name=""/>
        <dsp:cNvSpPr/>
      </dsp:nvSpPr>
      <dsp:spPr>
        <a:xfrm rot="20700000">
          <a:off x="5410245" y="2964968"/>
          <a:ext cx="1995772" cy="650858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593520"/>
            <a:satOff val="-39579"/>
            <a:lumOff val="42337"/>
            <a:alphaOff val="0"/>
          </a:schemeClr>
        </a:solidFill>
        <a:ln>
          <a:noFill/>
        </a:ln>
        <a:effectLst>
          <a:glow rad="63500">
            <a:schemeClr val="accent4">
              <a:shade val="90000"/>
              <a:hueOff val="593520"/>
              <a:satOff val="-39579"/>
              <a:lumOff val="42337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669D8C3-9100-488F-8CBB-E5AFB98CCFDD}">
      <dsp:nvSpPr>
        <dsp:cNvPr id="0" name=""/>
        <dsp:cNvSpPr/>
      </dsp:nvSpPr>
      <dsp:spPr>
        <a:xfrm>
          <a:off x="6287250" y="2164314"/>
          <a:ext cx="2169528" cy="1735622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glow rad="63500">
            <a:schemeClr val="accent4">
              <a:alpha val="90000"/>
              <a:hueOff val="0"/>
              <a:satOff val="0"/>
              <a:lumOff val="0"/>
              <a:alphaOff val="-40000"/>
              <a:alpha val="45000"/>
              <a:satMod val="120000"/>
            </a:schemeClr>
          </a:glo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ozone (3-7%)</a:t>
          </a:r>
          <a:endParaRPr lang="en-US" sz="2700" kern="1200" dirty="0"/>
        </a:p>
      </dsp:txBody>
      <dsp:txXfrm>
        <a:off x="6287250" y="2164314"/>
        <a:ext cx="2169528" cy="173562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52D78E3-A73D-4721-A1F5-B4A0609FE601}">
      <dsp:nvSpPr>
        <dsp:cNvPr id="0" name=""/>
        <dsp:cNvSpPr/>
      </dsp:nvSpPr>
      <dsp:spPr>
        <a:xfrm>
          <a:off x="2514599" y="57149"/>
          <a:ext cx="2743200" cy="274320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USA - 7%.</a:t>
          </a:r>
          <a:endParaRPr lang="uk-UA" sz="2800" kern="1200" dirty="0"/>
        </a:p>
      </dsp:txBody>
      <dsp:txXfrm>
        <a:off x="2880359" y="537209"/>
        <a:ext cx="2011680" cy="1234440"/>
      </dsp:txXfrm>
    </dsp:sp>
    <dsp:sp modelId="{8143DCEA-C30C-47F7-9847-DF1D9F71A005}">
      <dsp:nvSpPr>
        <dsp:cNvPr id="0" name=""/>
        <dsp:cNvSpPr/>
      </dsp:nvSpPr>
      <dsp:spPr>
        <a:xfrm>
          <a:off x="3504437" y="1771650"/>
          <a:ext cx="2743200" cy="2743200"/>
        </a:xfrm>
        <a:prstGeom prst="ellipse">
          <a:avLst/>
        </a:prstGeom>
        <a:solidFill>
          <a:schemeClr val="accent2">
            <a:alpha val="50000"/>
            <a:hueOff val="-8662909"/>
            <a:satOff val="7828"/>
            <a:lumOff val="88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The European Union -8%.</a:t>
          </a:r>
          <a:endParaRPr lang="uk-UA" sz="2800" kern="1200" dirty="0"/>
        </a:p>
      </dsp:txBody>
      <dsp:txXfrm>
        <a:off x="4343400" y="2480310"/>
        <a:ext cx="1645920" cy="1508760"/>
      </dsp:txXfrm>
    </dsp:sp>
    <dsp:sp modelId="{01D6B869-E154-4A28-B474-D9DFE733DF39}">
      <dsp:nvSpPr>
        <dsp:cNvPr id="0" name=""/>
        <dsp:cNvSpPr/>
      </dsp:nvSpPr>
      <dsp:spPr>
        <a:xfrm>
          <a:off x="1524761" y="1771650"/>
          <a:ext cx="2743200" cy="2743200"/>
        </a:xfrm>
        <a:prstGeom prst="ellipse">
          <a:avLst/>
        </a:prstGeom>
        <a:solidFill>
          <a:schemeClr val="accent2">
            <a:alpha val="50000"/>
            <a:hueOff val="-17325818"/>
            <a:satOff val="15657"/>
            <a:lumOff val="176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Japan - 6%.</a:t>
          </a:r>
          <a:endParaRPr lang="uk-UA" sz="2800" kern="1200" dirty="0"/>
        </a:p>
      </dsp:txBody>
      <dsp:txXfrm>
        <a:off x="1783079" y="2480310"/>
        <a:ext cx="1645920" cy="1508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5181600" cy="28956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effectLst/>
              </a:rPr>
              <a:t>global warming</a:t>
            </a:r>
            <a:endParaRPr lang="uk-UA" sz="4800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3886200"/>
            <a:ext cx="6480048" cy="1752600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4" name="Рисунок 3" descr="1304318631_na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447800"/>
            <a:ext cx="7525466" cy="4619479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The reasons </a:t>
            </a:r>
            <a:br>
              <a:rPr lang="en-US" sz="5400" dirty="0" smtClean="0"/>
            </a:br>
            <a:r>
              <a:rPr lang="en-US" sz="2000" dirty="0" smtClean="0"/>
              <a:t>(The theory of the Little Ice Age, or changes in solar activity) </a:t>
            </a:r>
            <a:endParaRPr lang="uk-UA" sz="5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28600" y="1784350"/>
          <a:ext cx="8458200" cy="5073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warm or cold?</a:t>
            </a:r>
            <a:endParaRPr lang="uk-UA" sz="5400" dirty="0"/>
          </a:p>
        </p:txBody>
      </p:sp>
      <p:pic>
        <p:nvPicPr>
          <p:cNvPr id="4" name="Содержимое 3" descr="8w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2286000"/>
            <a:ext cx="4552950" cy="3333750"/>
          </a:xfrm>
        </p:spPr>
      </p:pic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524000"/>
            <a:ext cx="6729137" cy="488694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559793">
            <a:off x="-215909" y="2490769"/>
            <a:ext cx="10103672" cy="2362200"/>
          </a:xfrm>
        </p:spPr>
        <p:txBody>
          <a:bodyPr/>
          <a:lstStyle/>
          <a:p>
            <a:pPr algn="ctr"/>
            <a:r>
              <a:rPr lang="en-US" sz="11500" dirty="0" smtClean="0"/>
              <a:t>consequences</a:t>
            </a:r>
            <a:endParaRPr lang="uk-UA" sz="115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0875436">
            <a:off x="1313464" y="5556311"/>
            <a:ext cx="7772400" cy="757037"/>
          </a:xfrm>
        </p:spPr>
        <p:txBody>
          <a:bodyPr/>
          <a:lstStyle/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10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10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100"/>
                            </p:stCondLst>
                            <p:childTnLst>
                              <p:par>
                                <p:cTn id="10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820"/>
                            </p:stCondLst>
                            <p:childTnLst>
                              <p:par>
                                <p:cTn id="15" presetID="28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9" name="Содержимое 8" descr="GPH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600200"/>
            <a:ext cx="1905000" cy="2739775"/>
          </a:xfrm>
        </p:spPr>
      </p:pic>
      <p:pic>
        <p:nvPicPr>
          <p:cNvPr id="10" name="Рисунок 9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1676400"/>
            <a:ext cx="2257425" cy="2019300"/>
          </a:xfrm>
          <a:prstGeom prst="rect">
            <a:avLst/>
          </a:prstGeom>
        </p:spPr>
      </p:pic>
      <p:pic>
        <p:nvPicPr>
          <p:cNvPr id="12" name="Рисунок 11" descr="images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34200" y="4114800"/>
            <a:ext cx="1857375" cy="2457450"/>
          </a:xfrm>
          <a:prstGeom prst="rect">
            <a:avLst/>
          </a:prstGeom>
        </p:spPr>
      </p:pic>
      <p:pic>
        <p:nvPicPr>
          <p:cNvPr id="13" name="Рисунок 12" descr="images (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" y="4724400"/>
            <a:ext cx="2438400" cy="1828800"/>
          </a:xfrm>
          <a:prstGeom prst="rect">
            <a:avLst/>
          </a:prstGeom>
        </p:spPr>
      </p:pic>
      <p:pic>
        <p:nvPicPr>
          <p:cNvPr id="11" name="Рисунок 10" descr="ne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24200" y="1981200"/>
            <a:ext cx="3495675" cy="3795513"/>
          </a:xfrm>
          <a:prstGeom prst="rect">
            <a:avLst/>
          </a:prstGeom>
        </p:spPr>
      </p:pic>
      <p:pic>
        <p:nvPicPr>
          <p:cNvPr id="14" name="Рисунок 13" descr="images (4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14400" y="533400"/>
            <a:ext cx="7696200" cy="5764721"/>
          </a:xfrm>
          <a:prstGeom prst="rect">
            <a:avLst/>
          </a:prstGeom>
        </p:spPr>
      </p:pic>
      <p:pic>
        <p:nvPicPr>
          <p:cNvPr id="15" name="Рисунок 14" descr="6349175580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90600" y="914400"/>
            <a:ext cx="7681452" cy="4762500"/>
          </a:xfrm>
          <a:prstGeom prst="rect">
            <a:avLst/>
          </a:prstGeom>
        </p:spPr>
      </p:pic>
      <p:pic>
        <p:nvPicPr>
          <p:cNvPr id="17" name="Рисунок 16" descr="3638968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18" name="Рисунок 17" descr="Глобальное потепление arbuz_kz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90600" y="-152400"/>
            <a:ext cx="7543799" cy="731520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2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7" presetClass="exit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7" presetClass="exit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7" presetClass="exit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4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7" presetClass="exit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8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7" presetClass="exit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62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6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07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620000" cy="707136"/>
          </a:xfrm>
        </p:spPr>
        <p:txBody>
          <a:bodyPr/>
          <a:lstStyle/>
          <a:p>
            <a:pPr lvl="0"/>
            <a:r>
              <a:rPr lang="en-US" sz="3200" dirty="0" smtClean="0"/>
              <a:t>Countries  must reduce emissions of CO2 and other greenhouse gas emissions </a:t>
            </a:r>
            <a:r>
              <a:rPr lang="uk-UA" sz="3200" dirty="0" smtClean="0"/>
              <a:t/>
            </a:r>
            <a:br>
              <a:rPr lang="uk-UA" sz="3200" dirty="0" smtClean="0"/>
            </a:br>
            <a:endParaRPr lang="uk-UA" sz="32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914400" y="19050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1untitled1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447800"/>
            <a:ext cx="6943457" cy="5061009"/>
          </a:xfrm>
        </p:spPr>
      </p:pic>
      <p:sp>
        <p:nvSpPr>
          <p:cNvPr id="5" name="Умножение 4"/>
          <p:cNvSpPr/>
          <p:nvPr/>
        </p:nvSpPr>
        <p:spPr>
          <a:xfrm>
            <a:off x="1143000" y="762000"/>
            <a:ext cx="7391400" cy="6096000"/>
          </a:xfrm>
          <a:prstGeom prst="mathMultiply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GREENPEACE</a:t>
            </a:r>
            <a:endParaRPr lang="uk-UA" dirty="0"/>
          </a:p>
        </p:txBody>
      </p:sp>
      <p:pic>
        <p:nvPicPr>
          <p:cNvPr id="4" name="Содержимое 3" descr="greenpeac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14750" y="228600"/>
            <a:ext cx="5429250" cy="6348046"/>
          </a:xfrm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1241300049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784350"/>
            <a:ext cx="7315200" cy="4572000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66</TotalTime>
  <Words>63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Метро</vt:lpstr>
      <vt:lpstr>global warming</vt:lpstr>
      <vt:lpstr>The reasons  (The theory of the Little Ice Age, or changes in solar activity) </vt:lpstr>
      <vt:lpstr>warm or cold?</vt:lpstr>
      <vt:lpstr>consequences</vt:lpstr>
      <vt:lpstr>Слайд 5</vt:lpstr>
      <vt:lpstr>Countries  must reduce emissions of CO2 and other greenhouse gas emissions  </vt:lpstr>
      <vt:lpstr>Слайд 7</vt:lpstr>
      <vt:lpstr>GREENPEACE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warming</dc:title>
  <dc:creator>Андрей</dc:creator>
  <cp:lastModifiedBy>Андрей</cp:lastModifiedBy>
  <cp:revision>8</cp:revision>
  <dcterms:created xsi:type="dcterms:W3CDTF">2013-03-13T12:09:50Z</dcterms:created>
  <dcterms:modified xsi:type="dcterms:W3CDTF">2013-03-13T13:31:42Z</dcterms:modified>
</cp:coreProperties>
</file>