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39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94302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60123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50267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907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76973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76737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03009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2101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1033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726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8739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892334-0595-4E73-87F1-D68EF3480955}" type="datetimeFigureOut">
              <a:rPr lang="ru-RU" smtClean="0"/>
              <a:t>10.02.2014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48558-892F-43A2-AC3E-A525359E8AE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60698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772400" cy="1470025"/>
          </a:xfrm>
        </p:spPr>
        <p:txBody>
          <a:bodyPr>
            <a:prstTxWarp prst="textChevronInverted">
              <a:avLst/>
            </a:prstTxWarp>
          </a:bodyPr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Tornado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5115665"/>
            <a:ext cx="6400800" cy="1752600"/>
          </a:xfrm>
        </p:spPr>
        <p:txBody>
          <a:bodyPr/>
          <a:lstStyle/>
          <a:p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Fulfilled:</a:t>
            </a:r>
          </a:p>
          <a:p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Gritsak</a:t>
            </a: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Ilona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92273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404664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Tornado is the atmospheric vortex that occurs in thunderclouds and extends down to the ground sometimes in the form of a dark cloud sleeve diameter dozens or even hundreds of meters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5760462" cy="396931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3068960"/>
            <a:ext cx="4829265" cy="36219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387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At sea, sometimes you can see one of the terrible and unusual natural phenomena-water spout.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00" y="1700808"/>
            <a:ext cx="3226921" cy="42973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49824" y="1857189"/>
            <a:ext cx="3168352" cy="476044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248" y="1196752"/>
            <a:ext cx="3141278" cy="43204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1122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91683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Tornado moving broad band, outside of which often almost complete calm. Light objects tornado picks up high and can be attributed to a considerable distance. When the vortex breaks up, all he seized falls to the ground sometimes tens of kilometers away from where it was lifted into the air.</a:t>
            </a:r>
            <a:endParaRPr lang="ru-RU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35660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>
                <a:solidFill>
                  <a:schemeClr val="bg1"/>
                </a:solidFill>
              </a:rPr>
              <a:t>The air inside a tornado so dry and hot that a few minutes wither on the vine flowering trees.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942236"/>
            <a:ext cx="4752528" cy="358721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996588"/>
            <a:ext cx="4833342" cy="358974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160782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16632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Storm-frequent tornadoes in the United States.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944" y="764704"/>
            <a:ext cx="4560168" cy="34201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356992"/>
            <a:ext cx="4162036" cy="33185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25264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-99392"/>
            <a:ext cx="82296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Huge sandy vortices occur sometimes in superheated sand in the scorching desert. This phenomenon is often observed in the Sahara.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29147"/>
            <a:ext cx="3048897" cy="386104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863049"/>
            <a:ext cx="4654106" cy="359324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136584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prstTxWarp prst="textChevronInverted">
              <a:avLst/>
            </a:prstTxWarp>
          </a:bodyPr>
          <a:lstStyle/>
          <a:p>
            <a:pPr marL="0" indent="0">
              <a:buNone/>
            </a:pPr>
            <a:r>
              <a:rPr lang="en-US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The End</a:t>
            </a:r>
            <a:endParaRPr lang="ru-RU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84075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159</Words>
  <Application>Microsoft Office PowerPoint</Application>
  <PresentationFormat>Экран (4:3)</PresentationFormat>
  <Paragraphs>12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Tornado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Tornado</dc:title>
  <dc:creator>User</dc:creator>
  <cp:lastModifiedBy>User</cp:lastModifiedBy>
  <cp:revision>6</cp:revision>
  <dcterms:created xsi:type="dcterms:W3CDTF">2014-02-10T14:22:09Z</dcterms:created>
  <dcterms:modified xsi:type="dcterms:W3CDTF">2014-02-10T15:26:59Z</dcterms:modified>
</cp:coreProperties>
</file>