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5397-93D9-4096-9053-49B936AC3743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ABF2-DA2E-4545-BD74-FD1EC2D31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047A-2BDF-4DFB-947F-ADE0AAE0F47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F864-4F63-4955-A172-12DB59F73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8A2C-8082-41A7-B95E-951CD0B7366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AE4E-812F-41C0-9209-DAE4AB85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EC0-58E4-4339-AD3D-60B2EFDD020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23122-7986-4D6F-B7EB-A82BCCEAF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4681-73C0-4F3D-A84A-01CF483C45EC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620-0FC1-4EDB-9876-586B335D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ABA0-F19C-4A01-A9F4-C45A8965AC9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1B6D-BE50-483A-A0A1-5C27FAF0F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7726-5B1C-4FAB-9E35-FFCD9D68BE5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8004-1968-404E-90FB-41FD1BF9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8002-114F-4127-87F2-5C0CE2A6C04C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E6B4-2ACF-4623-BD17-092923BC3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C68B-EE1A-4830-8CE5-E1EAD2294B39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8BD9-BDE7-475B-A43B-2A2F2F64A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4B86-D56E-4F6E-8966-E1F49C1DAF6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6E11-A458-4AB9-91D5-AF35DE788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38FF-E214-400A-8EDC-6793BAD63F1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8A85-23DC-4308-8E65-897CEEE1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69716-A88F-47F9-967A-FBC4B592DE87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43899-2B2A-4897-8AA7-02F86886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ІХ </a:t>
            </a:r>
            <a:r>
              <a:rPr lang="ru-RU" b="1" i="1" dirty="0" err="1" smtClean="0"/>
              <a:t>Всеукраїнський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турнір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юних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географів</a:t>
            </a:r>
            <a:r>
              <a:rPr lang="ru-RU" b="1" i="1" dirty="0" smtClean="0"/>
              <a:t> (2013/2014 </a:t>
            </a:r>
            <a:r>
              <a:rPr lang="ru-RU" b="1" i="1" dirty="0" err="1" smtClean="0"/>
              <a:t>навчальний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рік</a:t>
            </a:r>
            <a:r>
              <a:rPr lang="ru-RU" b="1" i="1" dirty="0" smtClean="0"/>
              <a:t>)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600" smtClean="0"/>
              <a:t>розвиток географічного освоєння світу          </a:t>
            </a:r>
          </a:p>
          <a:p>
            <a:r>
              <a:rPr lang="uk-UA" sz="3600" smtClean="0"/>
              <a:t>на прикладі стародавніх карт 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 Австралія і Антарктида на давній мапі</a:t>
            </a:r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7825" y="1393825"/>
            <a:ext cx="6356350" cy="4768850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52550"/>
          </a:xfrm>
        </p:spPr>
        <p:txBody>
          <a:bodyPr/>
          <a:lstStyle/>
          <a:p>
            <a:r>
              <a:rPr lang="uk-UA" smtClean="0"/>
              <a:t>                    Карта Джеймса Кука</a:t>
            </a:r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9250" y="1352550"/>
            <a:ext cx="6413500" cy="5402263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259138" y="365125"/>
            <a:ext cx="8094662" cy="1325563"/>
          </a:xfrm>
        </p:spPr>
        <p:txBody>
          <a:bodyPr/>
          <a:lstStyle/>
          <a:p>
            <a:r>
              <a:rPr lang="uk-UA" smtClean="0"/>
              <a:t> Сучасна мапа світу</a:t>
            </a:r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0" y="1690688"/>
            <a:ext cx="8128000" cy="4787900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052763" y="500063"/>
            <a:ext cx="11353800" cy="1325562"/>
          </a:xfrm>
        </p:spPr>
        <p:txBody>
          <a:bodyPr/>
          <a:lstStyle/>
          <a:p>
            <a:r>
              <a:rPr lang="uk-UA" smtClean="0"/>
              <a:t>Вавилонська карта світу</a:t>
            </a:r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4213" y="1825625"/>
            <a:ext cx="3203575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683000" y="365125"/>
            <a:ext cx="8345488" cy="1325563"/>
          </a:xfrm>
        </p:spPr>
        <p:txBody>
          <a:bodyPr/>
          <a:lstStyle/>
          <a:p>
            <a:r>
              <a:rPr lang="uk-UA" smtClean="0"/>
              <a:t>Карта Ератосфена</a:t>
            </a:r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92363" y="1825625"/>
            <a:ext cx="7407275" cy="4351338"/>
          </a:xfrm>
        </p:spPr>
      </p:pic>
      <p:sp>
        <p:nvSpPr>
          <p:cNvPr id="3" name="Волна 2"/>
          <p:cNvSpPr/>
          <p:nvPr/>
        </p:nvSpPr>
        <p:spPr>
          <a:xfrm>
            <a:off x="3484563" y="365125"/>
            <a:ext cx="5222875" cy="1185863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Карта </a:t>
            </a:r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Ератосфена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567113" y="365125"/>
            <a:ext cx="8624887" cy="1325563"/>
          </a:xfrm>
        </p:spPr>
        <p:txBody>
          <a:bodyPr/>
          <a:lstStyle/>
          <a:p>
            <a:r>
              <a:rPr lang="uk-UA" smtClean="0"/>
              <a:t>Карта Птолемея</a:t>
            </a:r>
            <a:endParaRPr lang="ru-RU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6900" y="2189163"/>
            <a:ext cx="8332788" cy="4210050"/>
          </a:xfrm>
        </p:spPr>
      </p:pic>
      <p:sp>
        <p:nvSpPr>
          <p:cNvPr id="3" name="Двойная волна 2"/>
          <p:cNvSpPr/>
          <p:nvPr/>
        </p:nvSpPr>
        <p:spPr>
          <a:xfrm>
            <a:off x="3567113" y="508000"/>
            <a:ext cx="3902075" cy="1039813"/>
          </a:xfrm>
          <a:prstGeom prst="doubleWave">
            <a:avLst>
              <a:gd name="adj1" fmla="val 6250"/>
              <a:gd name="adj2" fmla="val 66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Карта </a:t>
            </a:r>
            <a:r>
              <a:rPr lang="uk-UA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Птолемея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344738" y="365125"/>
            <a:ext cx="9009062" cy="1325563"/>
          </a:xfrm>
        </p:spPr>
        <p:txBody>
          <a:bodyPr/>
          <a:lstStyle/>
          <a:p>
            <a:r>
              <a:rPr lang="uk-UA" smtClean="0"/>
              <a:t>Середньовічна карта світу</a:t>
            </a:r>
            <a:endParaRPr lang="ru-RU" smtClean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4975" y="1828800"/>
            <a:ext cx="5770563" cy="4572000"/>
          </a:xfrm>
        </p:spPr>
      </p:pic>
      <p:sp>
        <p:nvSpPr>
          <p:cNvPr id="3" name="Вертикальный свиток 2"/>
          <p:cNvSpPr/>
          <p:nvPr/>
        </p:nvSpPr>
        <p:spPr>
          <a:xfrm>
            <a:off x="2344738" y="365125"/>
            <a:ext cx="7031037" cy="976313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Середньовічна карта світу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078163" y="365125"/>
            <a:ext cx="8275637" cy="1325563"/>
          </a:xfrm>
        </p:spPr>
        <p:txBody>
          <a:bodyPr/>
          <a:lstStyle/>
          <a:p>
            <a:r>
              <a:rPr lang="uk-UA" smtClean="0"/>
              <a:t>Перша мапа Америки</a:t>
            </a:r>
            <a:endParaRPr lang="ru-RU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2563" y="1906588"/>
            <a:ext cx="8693150" cy="4572000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12913" y="365125"/>
            <a:ext cx="9640887" cy="1325563"/>
          </a:xfrm>
        </p:spPr>
        <p:txBody>
          <a:bodyPr/>
          <a:lstStyle/>
          <a:p>
            <a:r>
              <a:rPr lang="uk-UA" smtClean="0"/>
              <a:t>Мапа виготовлена Вальдземюллером</a:t>
            </a:r>
            <a:endParaRPr lang="ru-RU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98503" y="1974023"/>
            <a:ext cx="7521261" cy="4401019"/>
          </a:xfrm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254250" y="365125"/>
            <a:ext cx="9099550" cy="1325563"/>
          </a:xfrm>
        </p:spPr>
        <p:txBody>
          <a:bodyPr/>
          <a:lstStyle/>
          <a:p>
            <a:r>
              <a:rPr lang="uk-UA" smtClean="0"/>
              <a:t>Загадкова мапа Пірі-рейса</a:t>
            </a:r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0863" y="1690688"/>
            <a:ext cx="5486400" cy="49291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10709275" cy="1325563"/>
          </a:xfrm>
        </p:spPr>
        <p:txBody>
          <a:bodyPr/>
          <a:lstStyle/>
          <a:p>
            <a:pPr algn="just"/>
            <a:r>
              <a:rPr lang="uk-UA" smtClean="0"/>
              <a:t>                        Арктида Меркатора</a:t>
            </a:r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60800" y="1690688"/>
            <a:ext cx="4624388" cy="4351337"/>
          </a:xfr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Тема Office</vt:lpstr>
      <vt:lpstr>ІХ Всеукраїнський турнір юних географів (2013/2014 навчальний рік) </vt:lpstr>
      <vt:lpstr>Вавилонська карта світу</vt:lpstr>
      <vt:lpstr>Карта Ератосфена</vt:lpstr>
      <vt:lpstr>Карта Птолемея</vt:lpstr>
      <vt:lpstr>Середньовічна карта світу</vt:lpstr>
      <vt:lpstr>Перша мапа Америки</vt:lpstr>
      <vt:lpstr>Мапа виготовлена Вальдземюллером</vt:lpstr>
      <vt:lpstr>Загадкова мапа Пірі-рейса</vt:lpstr>
      <vt:lpstr>                        Арктида Меркатора</vt:lpstr>
      <vt:lpstr>     Австралія і Антарктида на давній мапі</vt:lpstr>
      <vt:lpstr>                    Карта Джеймса Кука</vt:lpstr>
      <vt:lpstr> Сучасна мапа світу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ІХ Всеукраїнський турнір юних географів (2013/2014 навчальний рік)</dc:title>
  <dc:creator>User</dc:creator>
  <cp:lastModifiedBy>Пользователь Windows</cp:lastModifiedBy>
  <cp:revision>15</cp:revision>
  <dcterms:created xsi:type="dcterms:W3CDTF">2013-10-27T15:24:48Z</dcterms:created>
  <dcterms:modified xsi:type="dcterms:W3CDTF">2013-10-28T09:15:34Z</dcterms:modified>
</cp:coreProperties>
</file>