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ADC8"/>
    <a:srgbClr val="65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0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84A08-64FA-4EA2-A3A7-B82C53FCBE81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FFB6E-7D95-4838-8C17-E92CF9619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278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FFB6E-7D95-4838-8C17-E92CF961928C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D8D8C75-8D10-4740-9F3B-31F8E886377C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D47AE80-C60A-4AC1-B3A3-7A532156151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wiki/%D0%92%D1%81%D0%B5%D0%BC%D0%B8%D1%80%D0%BD%D1%8B%D0%B9_%D1%82%D0%BE%D1%80%D0%B3%D0%BE%D0%B2%D1%8B%D0%B9_%D1%86%D0%B5%D0%BD%D1%82%D1%80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Мировой терроризм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Учениц 10-А класса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Домбровская Алена и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Кобец</a:t>
            </a:r>
            <a:r>
              <a:rPr lang="ru-RU" dirty="0" smtClean="0">
                <a:solidFill>
                  <a:schemeClr val="tx1"/>
                </a:solidFill>
              </a:rPr>
              <a:t> Варвара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196752"/>
            <a:ext cx="7992888" cy="5352381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Борьба с терроризмом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bg1"/>
                </a:solidFill>
              </a:rPr>
              <a:t>Специалисты, исследующие проблему терроризма, выделяют две возможные стратегии борьбы с терроризмом — «прогрессивную» и «консервативную</a:t>
            </a:r>
            <a:r>
              <a:rPr lang="ru-RU" dirty="0" smtClean="0">
                <a:solidFill>
                  <a:schemeClr val="bg1"/>
                </a:solidFill>
              </a:rPr>
              <a:t>»:</a:t>
            </a:r>
            <a:endParaRPr lang="ru-RU" dirty="0">
              <a:solidFill>
                <a:schemeClr val="bg1"/>
              </a:solidFill>
            </a:endParaRPr>
          </a:p>
          <a:p>
            <a:pPr lvl="0"/>
            <a:r>
              <a:rPr lang="ru-RU" b="1" i="1" dirty="0">
                <a:solidFill>
                  <a:schemeClr val="bg1"/>
                </a:solidFill>
              </a:rPr>
              <a:t>«Консервативная» </a:t>
            </a:r>
            <a:r>
              <a:rPr lang="ru-RU" dirty="0">
                <a:solidFill>
                  <a:schemeClr val="bg1"/>
                </a:solidFill>
              </a:rPr>
              <a:t>стратегия подразумевает частичные уступки требованиям террористов — выплату выкупа, территориальные и моральные уступки (например, признание ценностей, поддерживаемых террористами, признание лидеров террористов равноправными партнёрами по переговорам и т. д.).</a:t>
            </a:r>
          </a:p>
          <a:p>
            <a:pPr lvl="0"/>
            <a:r>
              <a:rPr lang="ru-RU" b="1" i="1" dirty="0">
                <a:solidFill>
                  <a:schemeClr val="bg1"/>
                </a:solidFill>
              </a:rPr>
              <a:t>«Прогрессивная» </a:t>
            </a:r>
            <a:r>
              <a:rPr lang="ru-RU" dirty="0">
                <a:solidFill>
                  <a:schemeClr val="bg1"/>
                </a:solidFill>
              </a:rPr>
              <a:t>стратегия означает безоговорочное уничтожение террористов и их сторонников, а также поощрение лиц, идущих на сотрудничество с «демократическими» государствами в их борьбе с террором, отказ от каких бы то ни было переговоров с террористами, отказ от заключения </a:t>
            </a:r>
            <a:r>
              <a:rPr lang="ru-RU" dirty="0" smtClean="0">
                <a:solidFill>
                  <a:schemeClr val="bg1"/>
                </a:solidFill>
              </a:rPr>
              <a:t>перемирий.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38600" cy="572149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Как отмечает российский эксперт полковник Владимир </a:t>
            </a:r>
            <a:r>
              <a:rPr lang="ru-RU" dirty="0" err="1"/>
              <a:t>Луценко</a:t>
            </a:r>
            <a:r>
              <a:rPr lang="ru-RU" dirty="0"/>
              <a:t>: </a:t>
            </a:r>
            <a:r>
              <a:rPr lang="en-US" dirty="0" smtClean="0"/>
              <a:t>“</a:t>
            </a:r>
            <a:r>
              <a:rPr lang="ru-RU" dirty="0" smtClean="0"/>
              <a:t>Терроризм </a:t>
            </a:r>
            <a:r>
              <a:rPr lang="ru-RU" dirty="0"/>
              <a:t>невозможно победить только лишь силой. Спонсоры терроризма не собираются лично подрывать себя в вагонах метро. Для таких акций они рекрутируют "пушечное мясо" в основном в экономически отсталых регионах как Северный Кавказ или Центральная Азия. Поэтому искоренить терроризм возможно лишь уничтожив его питательную среду, то есть улучшив уровень жизни в экономически депрессивных и социально отсталых регионах, в первую </a:t>
            </a:r>
            <a:r>
              <a:rPr lang="ru-RU" dirty="0" smtClean="0"/>
              <a:t>очередь</a:t>
            </a:r>
            <a:r>
              <a:rPr lang="en-US" dirty="0" smtClean="0"/>
              <a:t>”.</a:t>
            </a:r>
            <a:endParaRPr lang="ru-RU" dirty="0"/>
          </a:p>
        </p:txBody>
      </p:sp>
      <p:pic>
        <p:nvPicPr>
          <p:cNvPr id="5" name="Содержимое 4" descr="8e7909131ccd03fb4bebfe27088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88640"/>
            <a:ext cx="3312368" cy="3312368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bustersp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628800"/>
            <a:ext cx="5233764" cy="453501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556792"/>
            <a:ext cx="5400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против террора!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Терроризм</a:t>
            </a:r>
            <a:r>
              <a:rPr lang="ru-RU" sz="3600" dirty="0" smtClean="0">
                <a:solidFill>
                  <a:srgbClr val="FF0000"/>
                </a:solidFill>
              </a:rPr>
              <a:t> — политика, основанная на систематическом применении террора.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33732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Террор 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(лат. </a:t>
            </a:r>
            <a:r>
              <a:rPr lang="la-Latn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terror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— страх, ужас) — устрашение своих политических противников или населения, выражающееся в физическом насилии, вплоть до уничтожения. Террором также называется угроза физической расправы по политическим или каким-либо иным мотивам, либо запугивание с угрозой расправы или убийства. </a:t>
            </a:r>
            <a:endParaRPr lang="ru-RU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Синонимами 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слова «террор»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являются </a:t>
            </a:r>
            <a:r>
              <a:rPr lang="ru-RU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слова «насилие», «запугивание», «устрашение».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512" y="332656"/>
            <a:ext cx="4824536" cy="172819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конце 1960-х годов появилась специфическая форма терроризма — международный терроризм.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endParaRPr lang="ru-RU" sz="2400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4824536" cy="4752529"/>
          </a:xfrm>
        </p:spPr>
        <p:txBody>
          <a:bodyPr>
            <a:normAutofit fontScale="40000" lnSpcReduction="20000"/>
          </a:bodyPr>
          <a:lstStyle/>
          <a:p>
            <a:r>
              <a:rPr lang="ru-RU" sz="5000" b="1" u="sng" dirty="0" smtClean="0"/>
              <a:t>Международный </a:t>
            </a:r>
            <a:r>
              <a:rPr lang="ru-RU" sz="5000" b="1" u="sng" dirty="0"/>
              <a:t>терроризм</a:t>
            </a:r>
            <a:r>
              <a:rPr lang="ru-RU" sz="5000" u="sng" dirty="0"/>
              <a:t> </a:t>
            </a:r>
            <a:r>
              <a:rPr lang="ru-RU" sz="5000" dirty="0"/>
              <a:t>— специфическая форма терроризма, зародившаяся в конце 1960-х годов и получившая значительное развитие к концу XX — началу XXI века. Основными целями международного терроризма является дезорганизация государственного управления, нанесение экономического и политического ущерба, дестабилизация, которые должны побудить правительство к изменению политики. Международный терроризм в наши дни является преимущественно исламистским терроризмом.</a:t>
            </a:r>
          </a:p>
          <a:p>
            <a:endParaRPr lang="ru-RU" dirty="0"/>
          </a:p>
        </p:txBody>
      </p:sp>
      <p:pic>
        <p:nvPicPr>
          <p:cNvPr id="7" name="Содержимое 6" descr="1313460033_terror-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3501008"/>
            <a:ext cx="3657600" cy="2612571"/>
          </a:xfrm>
        </p:spPr>
      </p:pic>
      <p:pic>
        <p:nvPicPr>
          <p:cNvPr id="1026" name="Picture 2" descr="C:\Documents and Settings\User\Рабочий стол\террор\images99910_luand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3" y="836712"/>
            <a:ext cx="2952709" cy="223224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Характерные особенности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Основными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чертами международного терроризма являются глобализация, профессионализация и опора на экстремистскую идеологию. Также отмечается использование террористов-самоубийц, угроза использования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неконвенционального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(ядерного, химического или бактериологического) оружия и рациональный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подход.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  <a:p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Для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достижения своих целей террористические организации широко используют сеть интернет, радио и телевидение.</a:t>
            </a:r>
          </a:p>
          <a:p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Международный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терроризм представляет особую опасность в связи с тем, что угрожает международному правопорядку и межгосударственным отношениям. Любая акция международного терроризма затрагивает интересы нескольких (как минимум двух) государств и для пресечения либо предупреждения таких акций необходимо широкое межгосударственное сотрудничество.</a:t>
            </a:r>
          </a:p>
          <a:p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628800"/>
            <a:ext cx="6984776" cy="2794322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Многие из нас помнят бесчеловечные акции, потрясшие весь мир: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539552" y="188640"/>
            <a:ext cx="4752528" cy="6669360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/>
              <a:t>Разрушение башен </a:t>
            </a:r>
            <a:r>
              <a:rPr lang="ru-RU" sz="2800" b="1" dirty="0" smtClean="0">
                <a:hlinkClick r:id="rId2" tooltip="Всемирный торговый центр"/>
              </a:rPr>
              <a:t>Всемирного торгового центра</a:t>
            </a:r>
            <a:r>
              <a:rPr lang="ru-RU" sz="2000" dirty="0" smtClean="0"/>
              <a:t> (ВТЦ) стало основным событием из тех, которые происходили в связи с террористическими актами 11 сентября 2001 года. Две главные башни комплекса ВТЦ были поражены угнанными коммерческими авиалайнерами, южная башня обрушилась в 09:59, через час после того, как в неё врезался самолет, северная башня последовала за ней в 10:28.</a:t>
            </a:r>
          </a:p>
          <a:p>
            <a:r>
              <a:rPr lang="ru-RU" sz="2000" dirty="0" smtClean="0"/>
              <a:t>В общей сложности, погибли 2751 человек, включая 157 пассажиров и членов команды на борту обоих самолётов. Обрушение башен нанесло серьёзный урон строениям комплекса ВТЦ, а также окружающим зданиям. В результате полученных повреждений, в 17:20 обрушилась башня.</a:t>
            </a:r>
          </a:p>
          <a:p>
            <a:endParaRPr lang="ru-RU" sz="1800" dirty="0"/>
          </a:p>
        </p:txBody>
      </p:sp>
      <p:pic>
        <p:nvPicPr>
          <p:cNvPr id="6" name="Содержимое 5" descr="attack-wtc-VN315327GF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732240" y="260648"/>
            <a:ext cx="2232248" cy="2952328"/>
          </a:xfrm>
        </p:spPr>
      </p:pic>
      <p:pic>
        <p:nvPicPr>
          <p:cNvPr id="2050" name="Picture 2" descr="C:\Documents and Settings\User\Рабочий стол\террор\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077072"/>
            <a:ext cx="3169143" cy="245608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188640"/>
            <a:ext cx="3682752" cy="5937523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/>
              <a:t>Террористический акт в </a:t>
            </a:r>
            <a:r>
              <a:rPr lang="ru-RU" sz="2800" b="1" dirty="0" err="1" smtClean="0"/>
              <a:t>Бесла́не</a:t>
            </a:r>
            <a:r>
              <a:rPr lang="ru-RU" sz="2800" dirty="0" smtClean="0"/>
              <a:t> </a:t>
            </a:r>
            <a:r>
              <a:rPr lang="ru-RU" dirty="0" smtClean="0"/>
              <a:t>— </a:t>
            </a:r>
            <a:r>
              <a:rPr lang="ru-RU" sz="2000" dirty="0" smtClean="0"/>
              <a:t>захват заложников в школе № 1 города Беслана (Северная Осетия), совершённый террористами утром 1 сентября 2004 года во время торжественной линейки, посвящённой началу учебного года. В течение двух с половиной дней террористы удерживали в заминированном здании более 1100 заложников</a:t>
            </a:r>
            <a:r>
              <a:rPr lang="ru-RU" sz="2000" baseline="30000" dirty="0" smtClean="0"/>
              <a:t>[ </a:t>
            </a:r>
            <a:r>
              <a:rPr lang="ru-RU" sz="2000" dirty="0" smtClean="0"/>
              <a:t>(преимущественно детей, их родителей и сотрудников школы) в тяжелейших условиях, отказывая людям даже в минимальных естественных потребностях.</a:t>
            </a:r>
            <a:endParaRPr lang="ru-RU" sz="2000" dirty="0"/>
          </a:p>
        </p:txBody>
      </p:sp>
      <p:pic>
        <p:nvPicPr>
          <p:cNvPr id="5" name="Содержимое 4" descr="758px-Beslan_kollaz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88640"/>
            <a:ext cx="4607693" cy="5904656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(152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564904"/>
            <a:ext cx="3851920" cy="321754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Взрывы </a:t>
            </a:r>
            <a:r>
              <a:rPr lang="ru-RU" dirty="0"/>
              <a:t>в Днепропетровске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8686800" cy="13967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27 апреля 2012 года в Днепропетровске произошло четыре взрыва с интервалом в 15 минут на трамвайных остановках в центре города. Взрывчатка была заложена в урны.  В результате ранения получили 31 человек, из которых 10 детей. </a:t>
            </a:r>
          </a:p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-108520" y="2249488"/>
            <a:ext cx="5400600" cy="46085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/>
              <a:t>После ЧП в городе убрали все бетонные урны. Президент Украины поручил силовикам как можно быстрее раскрыть преступления. Вскоре ГПУ, СБУ, МВД отрапортовали: исполнители найдены и взяты под стражу. Их четверо (Виктор Сукачев, Виталий </a:t>
            </a:r>
            <a:r>
              <a:rPr lang="ru-RU" dirty="0" err="1"/>
              <a:t>Федоряк</a:t>
            </a:r>
            <a:r>
              <a:rPr lang="ru-RU" dirty="0"/>
              <a:t>, Лев </a:t>
            </a:r>
            <a:r>
              <a:rPr lang="ru-RU" dirty="0" err="1"/>
              <a:t>Просвирнин</a:t>
            </a:r>
            <a:r>
              <a:rPr lang="ru-RU" dirty="0"/>
              <a:t>, Дмитрий Рева), жители Днепропетровска. Сукачев даже преподавал в местном университете. Целью взрывов, заявили силовики, было запугать всех и потом получить деньги (требовали $4,5 млн.) за то, чтобы теракты не продолжались.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Взрывы в винницких маршрутках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980728"/>
            <a:ext cx="5050904" cy="5760640"/>
          </a:xfrm>
        </p:spPr>
        <p:txBody>
          <a:bodyPr>
            <a:normAutofit fontScale="62500" lnSpcReduction="20000"/>
          </a:bodyPr>
          <a:lstStyle/>
          <a:p>
            <a:r>
              <a:rPr lang="ru-RU" sz="2900" b="0" dirty="0" smtClean="0">
                <a:solidFill>
                  <a:schemeClr val="tx1">
                    <a:lumMod val="95000"/>
                  </a:schemeClr>
                </a:solidFill>
              </a:rPr>
              <a:t>В мае 2003 года в трех винницких маршрутках произошли взрывы. В последний раз бомбу злоумышленник пронес в полиэтиленовом пакете и затем оставил в салоне под сидением.</a:t>
            </a:r>
          </a:p>
          <a:p>
            <a:r>
              <a:rPr lang="ru-RU" sz="2900" b="0" dirty="0" smtClean="0">
                <a:solidFill>
                  <a:schemeClr val="tx1">
                    <a:lumMod val="95000"/>
                  </a:schemeClr>
                </a:solidFill>
              </a:rPr>
              <a:t>В результате взрывов ожоги разной степени тяжести и многочисленные рваные раны тела получили двадцать два человека, двое из которых умерли. Каждый пострадавший в зависимости от тяжести травм получил от 3 до 6,2 тысячи гривен.</a:t>
            </a:r>
          </a:p>
          <a:p>
            <a:r>
              <a:rPr lang="ru-RU" sz="2900" b="0" dirty="0" smtClean="0">
                <a:solidFill>
                  <a:schemeClr val="tx1">
                    <a:lumMod val="95000"/>
                  </a:schemeClr>
                </a:solidFill>
              </a:rPr>
              <a:t>После второго и третьего терактов в местную прессу поступили анонимные письма, автор которых берет на себя ответственность за взрывы, угрожает новыми и требует крупную сумму денег. Так или иначе, ни заказчиков, ни исполнителей терактов не нашли. Мужчин, которых задержали по фотороботу, отпустили из-за недостатка улик. Выдвигали версии, что причина взрывов – «разборки» между </a:t>
            </a:r>
            <a:r>
              <a:rPr lang="ru-RU" sz="2900" b="0" dirty="0" err="1" smtClean="0">
                <a:solidFill>
                  <a:schemeClr val="tx1">
                    <a:lumMod val="95000"/>
                  </a:schemeClr>
                </a:solidFill>
              </a:rPr>
              <a:t>маршрутчиками</a:t>
            </a:r>
            <a:r>
              <a:rPr lang="ru-RU" sz="2900" b="0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9" name="Содержимое 8" descr="2(1479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8" y="1340768"/>
            <a:ext cx="3970784" cy="37817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151</TotalTime>
  <Words>550</Words>
  <Application>Microsoft Office PowerPoint</Application>
  <PresentationFormat>Экран (4:3)</PresentationFormat>
  <Paragraphs>33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Мировой терроризм</vt:lpstr>
      <vt:lpstr>Терроризм — политика, основанная на систематическом применении террора. </vt:lpstr>
      <vt:lpstr>В конце 1960-х годов появилась специфическая форма терроризма — международный терроризм. </vt:lpstr>
      <vt:lpstr>Характерные особенности </vt:lpstr>
      <vt:lpstr>Многие из нас помнят бесчеловечные акции, потрясшие весь мир:</vt:lpstr>
      <vt:lpstr>Презентация PowerPoint</vt:lpstr>
      <vt:lpstr>Презентация PowerPoint</vt:lpstr>
      <vt:lpstr>Взрывы в Днепропетровске </vt:lpstr>
      <vt:lpstr>Взрывы в винницких маршрутках </vt:lpstr>
      <vt:lpstr>Борьба с терроризмом </vt:lpstr>
      <vt:lpstr>Презентация PowerPoint</vt:lpstr>
      <vt:lpstr>Мы против террора!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Варя</cp:lastModifiedBy>
  <cp:revision>17</cp:revision>
  <dcterms:created xsi:type="dcterms:W3CDTF">2014-02-03T16:13:16Z</dcterms:created>
  <dcterms:modified xsi:type="dcterms:W3CDTF">2014-02-03T18:48:25Z</dcterms:modified>
</cp:coreProperties>
</file>