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2" r:id="rId38"/>
    <p:sldId id="290" r:id="rId39"/>
    <p:sldId id="291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2%D0%B0%D1%80%D0%B0%D0%BD%D0%B0%D1%81%D1%96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3%D0%B0%D0%BD%D0%B3" TargetMode="External"/><Relationship Id="rId5" Type="http://schemas.openxmlformats.org/officeDocument/2006/relationships/hyperlink" Target="http://uk.wikipedia.org/wiki/%D0%97%D0%BE%D0%BB%D0%BE%D1%82%D0%B8%D0%B9_%D0%A5%D1%80%D0%B0%D0%BC" TargetMode="External"/><Relationship Id="rId4" Type="http://schemas.openxmlformats.org/officeDocument/2006/relationships/hyperlink" Target="http://uk.wikipedia.org/w/index.php?title=%D0%A1%D0%B0%D1%80%D0%BD%D0%B0%D1%82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9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935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667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454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66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Калькутта: музей </a:t>
            </a:r>
            <a:r>
              <a:rPr lang="ru-RU" sz="2000" dirty="0" err="1">
                <a:solidFill>
                  <a:srgbClr val="FFFF00"/>
                </a:solidFill>
              </a:rPr>
              <a:t>Індії</a:t>
            </a:r>
            <a:r>
              <a:rPr lang="ru-RU" sz="2000" dirty="0">
                <a:solidFill>
                  <a:srgbClr val="FFFF00"/>
                </a:solidFill>
              </a:rPr>
              <a:t>; </a:t>
            </a:r>
            <a:r>
              <a:rPr lang="ru-RU" sz="2000" dirty="0" err="1">
                <a:solidFill>
                  <a:srgbClr val="FFFF00"/>
                </a:solidFill>
              </a:rPr>
              <a:t>технологічний</a:t>
            </a:r>
            <a:r>
              <a:rPr lang="ru-RU" sz="2000" dirty="0">
                <a:solidFill>
                  <a:srgbClr val="FFFF00"/>
                </a:solidFill>
              </a:rPr>
              <a:t> музей </a:t>
            </a:r>
            <a:r>
              <a:rPr lang="ru-RU" sz="2000" dirty="0" err="1">
                <a:solidFill>
                  <a:srgbClr val="FFFF00"/>
                </a:solidFill>
              </a:rPr>
              <a:t>Бірла;меморіал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Вікторії</a:t>
            </a:r>
            <a:r>
              <a:rPr lang="ru-RU" sz="2000" dirty="0">
                <a:solidFill>
                  <a:srgbClr val="FFFF00"/>
                </a:solidFill>
              </a:rPr>
              <a:t> у парку Майдан; Радж-</a:t>
            </a:r>
            <a:r>
              <a:rPr lang="ru-RU" sz="2000" dirty="0" err="1">
                <a:solidFill>
                  <a:srgbClr val="FFFF00"/>
                </a:solidFill>
              </a:rPr>
              <a:t>Бхаван</a:t>
            </a:r>
            <a:r>
              <a:rPr lang="ru-RU" sz="2000" dirty="0">
                <a:solidFill>
                  <a:srgbClr val="FFFF00"/>
                </a:solidFill>
              </a:rPr>
              <a:t> (</a:t>
            </a:r>
            <a:r>
              <a:rPr lang="ru-RU" sz="2000" dirty="0" err="1">
                <a:solidFill>
                  <a:srgbClr val="FFFF00"/>
                </a:solidFill>
              </a:rPr>
              <a:t>будинок</a:t>
            </a:r>
            <a:r>
              <a:rPr lang="ru-RU" sz="2000" dirty="0">
                <a:solidFill>
                  <a:srgbClr val="FFFF00"/>
                </a:solidFill>
              </a:rPr>
              <a:t> уряду); собор Святого Павла; </a:t>
            </a:r>
            <a:r>
              <a:rPr lang="ru-RU" sz="2000" dirty="0" err="1">
                <a:solidFill>
                  <a:srgbClr val="FFFF00"/>
                </a:solidFill>
              </a:rPr>
              <a:t>ботанічний</a:t>
            </a:r>
            <a:r>
              <a:rPr lang="ru-RU" sz="2000" dirty="0">
                <a:solidFill>
                  <a:srgbClr val="FFFF00"/>
                </a:solidFill>
              </a:rPr>
              <a:t> сад.</a:t>
            </a:r>
          </a:p>
        </p:txBody>
      </p:sp>
    </p:spTree>
    <p:extLst>
      <p:ext uri="{BB962C8B-B14F-4D97-AF65-F5344CB8AC3E}">
        <p14:creationId xmlns:p14="http://schemas.microsoft.com/office/powerpoint/2010/main" val="2044626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44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042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14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010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>
                <a:solidFill>
                  <a:srgbClr val="FFFF00"/>
                </a:solidFill>
              </a:rPr>
              <a:t>Аґра</a:t>
            </a:r>
            <a:r>
              <a:rPr lang="ru-RU" sz="3200" dirty="0">
                <a:solidFill>
                  <a:srgbClr val="FFFF00"/>
                </a:solidFill>
              </a:rPr>
              <a:t>: мавзолей Тадж-Махал; </a:t>
            </a:r>
            <a:r>
              <a:rPr lang="ru-RU" sz="3200" dirty="0" err="1">
                <a:solidFill>
                  <a:srgbClr val="FFFF00"/>
                </a:solidFill>
              </a:rPr>
              <a:t>Перлинна</a:t>
            </a:r>
            <a:r>
              <a:rPr lang="ru-RU" sz="3200" dirty="0">
                <a:solidFill>
                  <a:srgbClr val="FFFF00"/>
                </a:solidFill>
              </a:rPr>
              <a:t> мечеть (XVII ст.); </a:t>
            </a:r>
            <a:r>
              <a:rPr lang="ru-RU" sz="3200" dirty="0" err="1">
                <a:solidFill>
                  <a:srgbClr val="FFFF00"/>
                </a:solidFill>
              </a:rPr>
              <a:t>мармуровий</a:t>
            </a:r>
            <a:r>
              <a:rPr lang="ru-RU" sz="3200" dirty="0">
                <a:solidFill>
                  <a:srgbClr val="FFFF00"/>
                </a:solidFill>
              </a:rPr>
              <a:t> мавзолей </a:t>
            </a:r>
            <a:r>
              <a:rPr lang="ru-RU" sz="3200" dirty="0" err="1">
                <a:solidFill>
                  <a:srgbClr val="FFFF00"/>
                </a:solidFill>
              </a:rPr>
              <a:t>Джахангрі</a:t>
            </a:r>
            <a:r>
              <a:rPr lang="ru-RU" sz="3200" dirty="0">
                <a:solidFill>
                  <a:srgbClr val="FFFF00"/>
                </a:solidFill>
              </a:rPr>
              <a:t>-Махал, </a:t>
            </a:r>
            <a:r>
              <a:rPr lang="ru-RU" sz="3200" dirty="0" err="1">
                <a:solidFill>
                  <a:srgbClr val="FFFF00"/>
                </a:solidFill>
              </a:rPr>
              <a:t>Червоний</a:t>
            </a:r>
            <a:r>
              <a:rPr lang="ru-RU" sz="3200" dirty="0">
                <a:solidFill>
                  <a:srgbClr val="FFFF00"/>
                </a:solidFill>
              </a:rPr>
              <a:t> форт.</a:t>
            </a:r>
          </a:p>
        </p:txBody>
      </p:sp>
    </p:spTree>
    <p:extLst>
      <p:ext uri="{BB962C8B-B14F-4D97-AF65-F5344CB8AC3E}">
        <p14:creationId xmlns:p14="http://schemas.microsoft.com/office/powerpoint/2010/main" val="3941469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7" r="843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39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10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" r="200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722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3"/>
            <a:ext cx="9154638" cy="68558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62672" cy="85010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Прапор Індії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3151631" cy="1768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92080" y="263550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Столиця Індії </a:t>
            </a:r>
            <a:br>
              <a:rPr lang="uk-UA" sz="3200" dirty="0" smtClean="0"/>
            </a:br>
            <a:r>
              <a:rPr lang="uk-UA" sz="3200" dirty="0" smtClean="0"/>
              <a:t>  </a:t>
            </a:r>
            <a:r>
              <a:rPr lang="ru-RU" sz="3200" dirty="0" smtClean="0"/>
              <a:t>Нью </a:t>
            </a:r>
            <a:r>
              <a:rPr lang="ru-RU" sz="3200" dirty="0" err="1" smtClean="0"/>
              <a:t>Делі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99" y="1340768"/>
            <a:ext cx="3090033" cy="17781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6158" y="3386766"/>
            <a:ext cx="1831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Герб Індії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47" y="4077072"/>
            <a:ext cx="1620391" cy="25089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56324" y="3202099"/>
            <a:ext cx="27197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Найбільше місто</a:t>
            </a:r>
            <a:br>
              <a:rPr lang="uk-UA" sz="2800" dirty="0" smtClean="0"/>
            </a:br>
            <a:r>
              <a:rPr lang="ru-RU" sz="2800" dirty="0"/>
              <a:t> </a:t>
            </a:r>
            <a:r>
              <a:rPr lang="ru-RU" sz="2800" dirty="0" smtClean="0"/>
              <a:t>     </a:t>
            </a:r>
            <a:r>
              <a:rPr lang="ru-RU" sz="2800" dirty="0" err="1" smtClean="0"/>
              <a:t>Мумбаї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495" y="4077072"/>
            <a:ext cx="3901440" cy="260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93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" r="5266"/>
          <a:stretch>
            <a:fillRect/>
          </a:stretch>
        </p:blipFill>
        <p:spPr>
          <a:xfrm>
            <a:off x="-3054" y="17194"/>
            <a:ext cx="9147053" cy="686029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716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14"/>
            <a:ext cx="9120331" cy="685398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FFFF00"/>
                </a:solidFill>
              </a:rPr>
              <a:t>Каджураху</a:t>
            </a:r>
            <a:r>
              <a:rPr lang="ru-RU" dirty="0">
                <a:solidFill>
                  <a:srgbClr val="FFFF00"/>
                </a:solidFill>
              </a:rPr>
              <a:t>: </a:t>
            </a:r>
            <a:r>
              <a:rPr lang="ru-RU" dirty="0" err="1">
                <a:solidFill>
                  <a:srgbClr val="FFFF00"/>
                </a:solidFill>
              </a:rPr>
              <a:t>храми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кохання</a:t>
            </a:r>
            <a:r>
              <a:rPr lang="ru-RU" dirty="0">
                <a:solidFill>
                  <a:srgbClr val="FFFF00"/>
                </a:solidFill>
              </a:rPr>
              <a:t> Кама-Сутра.</a:t>
            </a:r>
          </a:p>
        </p:txBody>
      </p:sp>
    </p:spTree>
    <p:extLst>
      <p:ext uri="{BB962C8B-B14F-4D97-AF65-F5344CB8AC3E}">
        <p14:creationId xmlns:p14="http://schemas.microsoft.com/office/powerpoint/2010/main" val="4088945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r="5583"/>
          <a:stretch>
            <a:fillRect/>
          </a:stretch>
        </p:blipFill>
        <p:spPr>
          <a:xfrm>
            <a:off x="-1" y="15310"/>
            <a:ext cx="9123585" cy="684268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07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" b="3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407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>
            <a:fillRect/>
          </a:stretch>
        </p:blipFill>
        <p:spPr>
          <a:xfrm>
            <a:off x="1526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332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41" y="0"/>
            <a:ext cx="913912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FFFF00"/>
                </a:solidFill>
              </a:rPr>
              <a:t>Патна</a:t>
            </a:r>
            <a:r>
              <a:rPr lang="ru-RU" dirty="0">
                <a:solidFill>
                  <a:srgbClr val="FFFF00"/>
                </a:solidFill>
              </a:rPr>
              <a:t>: </a:t>
            </a:r>
            <a:r>
              <a:rPr lang="ru-RU" dirty="0" err="1">
                <a:solidFill>
                  <a:srgbClr val="FFFF00"/>
                </a:solidFill>
              </a:rPr>
              <a:t>сікхські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храми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8305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" r="224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178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err="1">
                <a:solidFill>
                  <a:srgbClr val="FFFF00"/>
                </a:solidFill>
              </a:rPr>
              <a:t>Делі</a:t>
            </a:r>
            <a:r>
              <a:rPr lang="ru-RU" sz="1800" dirty="0">
                <a:solidFill>
                  <a:srgbClr val="FFFF00"/>
                </a:solidFill>
              </a:rPr>
              <a:t>: </a:t>
            </a:r>
            <a:r>
              <a:rPr lang="ru-RU" sz="1800" dirty="0" err="1">
                <a:solidFill>
                  <a:srgbClr val="FFFF00"/>
                </a:solidFill>
              </a:rPr>
              <a:t>національний</a:t>
            </a:r>
            <a:r>
              <a:rPr lang="ru-RU" sz="1800" dirty="0">
                <a:solidFill>
                  <a:srgbClr val="FFFF00"/>
                </a:solidFill>
              </a:rPr>
              <a:t> музей, </a:t>
            </a:r>
            <a:r>
              <a:rPr lang="ru-RU" sz="1800" dirty="0" err="1">
                <a:solidFill>
                  <a:srgbClr val="FFFF00"/>
                </a:solidFill>
              </a:rPr>
              <a:t>Червоний</a:t>
            </a:r>
            <a:r>
              <a:rPr lang="ru-RU" sz="1800" dirty="0">
                <a:solidFill>
                  <a:srgbClr val="FFFF00"/>
                </a:solidFill>
              </a:rPr>
              <a:t> форт (1649); Велика мечеть; Зал </a:t>
            </a:r>
            <a:r>
              <a:rPr lang="ru-RU" sz="1800" dirty="0" err="1">
                <a:solidFill>
                  <a:srgbClr val="FFFF00"/>
                </a:solidFill>
              </a:rPr>
              <a:t>громадських</a:t>
            </a:r>
            <a:r>
              <a:rPr lang="ru-RU" sz="1800" dirty="0">
                <a:solidFill>
                  <a:srgbClr val="FFFF00"/>
                </a:solidFill>
              </a:rPr>
              <a:t> </a:t>
            </a:r>
            <a:r>
              <a:rPr lang="ru-RU" sz="1800" dirty="0" err="1">
                <a:solidFill>
                  <a:srgbClr val="FFFF00"/>
                </a:solidFill>
              </a:rPr>
              <a:t>прийомів</a:t>
            </a:r>
            <a:r>
              <a:rPr lang="ru-RU" sz="1800" dirty="0">
                <a:solidFill>
                  <a:srgbClr val="FFFF00"/>
                </a:solidFill>
              </a:rPr>
              <a:t> Великих </a:t>
            </a:r>
            <a:r>
              <a:rPr lang="ru-RU" sz="1800" dirty="0" err="1">
                <a:solidFill>
                  <a:srgbClr val="FFFF00"/>
                </a:solidFill>
              </a:rPr>
              <a:t>Моголів</a:t>
            </a:r>
            <a:r>
              <a:rPr lang="ru-RU" sz="1800" dirty="0">
                <a:solidFill>
                  <a:srgbClr val="FFFF00"/>
                </a:solidFill>
              </a:rPr>
              <a:t>; палац Ранг-Махал; </a:t>
            </a:r>
            <a:r>
              <a:rPr lang="ru-RU" sz="1800" dirty="0" err="1">
                <a:solidFill>
                  <a:srgbClr val="FFFF00"/>
                </a:solidFill>
              </a:rPr>
              <a:t>Перлинна</a:t>
            </a:r>
            <a:r>
              <a:rPr lang="ru-RU" sz="1800" dirty="0">
                <a:solidFill>
                  <a:srgbClr val="FFFF00"/>
                </a:solidFill>
              </a:rPr>
              <a:t> мечеть; </a:t>
            </a:r>
            <a:r>
              <a:rPr lang="ru-RU" sz="1800" dirty="0" err="1">
                <a:solidFill>
                  <a:srgbClr val="FFFF00"/>
                </a:solidFill>
              </a:rPr>
              <a:t>башта</a:t>
            </a:r>
            <a:r>
              <a:rPr lang="ru-RU" sz="1800" dirty="0">
                <a:solidFill>
                  <a:srgbClr val="FFFF00"/>
                </a:solidFill>
              </a:rPr>
              <a:t> XII ст. </a:t>
            </a:r>
            <a:r>
              <a:rPr lang="ru-RU" sz="1800" dirty="0" err="1">
                <a:solidFill>
                  <a:srgbClr val="FFFF00"/>
                </a:solidFill>
              </a:rPr>
              <a:t>Кутб-Мінаре</a:t>
            </a:r>
            <a:r>
              <a:rPr lang="ru-RU" sz="1800" dirty="0">
                <a:solidFill>
                  <a:srgbClr val="FFFF00"/>
                </a:solidFill>
              </a:rPr>
              <a:t>, там же </a:t>
            </a:r>
            <a:r>
              <a:rPr lang="ru-RU" sz="1800" dirty="0" err="1">
                <a:solidFill>
                  <a:srgbClr val="FFFF00"/>
                </a:solidFill>
              </a:rPr>
              <a:t>нержавіюча</a:t>
            </a:r>
            <a:r>
              <a:rPr lang="ru-RU" sz="1800" dirty="0">
                <a:solidFill>
                  <a:srgbClr val="FFFF00"/>
                </a:solidFill>
              </a:rPr>
              <a:t> </a:t>
            </a:r>
            <a:r>
              <a:rPr lang="ru-RU" sz="1800" dirty="0" err="1">
                <a:solidFill>
                  <a:srgbClr val="FFFF00"/>
                </a:solidFill>
              </a:rPr>
              <a:t>століттями</a:t>
            </a:r>
            <a:r>
              <a:rPr lang="ru-RU" sz="1800" dirty="0">
                <a:solidFill>
                  <a:srgbClr val="FFFF00"/>
                </a:solidFill>
              </a:rPr>
              <a:t> </a:t>
            </a:r>
            <a:r>
              <a:rPr lang="ru-RU" sz="1800" dirty="0" err="1">
                <a:solidFill>
                  <a:srgbClr val="FFFF00"/>
                </a:solidFill>
              </a:rPr>
              <a:t>металева</a:t>
            </a:r>
            <a:r>
              <a:rPr lang="ru-RU" sz="1800" dirty="0">
                <a:solidFill>
                  <a:srgbClr val="FFFF00"/>
                </a:solidFill>
              </a:rPr>
              <a:t> колона — </a:t>
            </a:r>
            <a:r>
              <a:rPr lang="ru-RU" sz="1800" dirty="0" err="1">
                <a:solidFill>
                  <a:srgbClr val="FFFF00"/>
                </a:solidFill>
              </a:rPr>
              <a:t>одне</a:t>
            </a:r>
            <a:r>
              <a:rPr lang="ru-RU" sz="1800" dirty="0">
                <a:solidFill>
                  <a:srgbClr val="FFFF00"/>
                </a:solidFill>
              </a:rPr>
              <a:t> з чудес </a:t>
            </a:r>
            <a:r>
              <a:rPr lang="ru-RU" sz="1800" dirty="0" err="1">
                <a:solidFill>
                  <a:srgbClr val="FFFF00"/>
                </a:solidFill>
              </a:rPr>
              <a:t>світу</a:t>
            </a:r>
            <a:r>
              <a:rPr lang="ru-RU" sz="1800" dirty="0">
                <a:solidFill>
                  <a:srgbClr val="FFFF00"/>
                </a:solidFill>
              </a:rPr>
              <a:t>; зоопарк.</a:t>
            </a:r>
          </a:p>
        </p:txBody>
      </p:sp>
    </p:spTree>
    <p:extLst>
      <p:ext uri="{BB962C8B-B14F-4D97-AF65-F5344CB8AC3E}">
        <p14:creationId xmlns:p14="http://schemas.microsoft.com/office/powerpoint/2010/main" val="2540421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4624"/>
            <a:ext cx="5112568" cy="68133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241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21" y="0"/>
            <a:ext cx="918482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Джайпур: </a:t>
            </a:r>
            <a:r>
              <a:rPr lang="ru-RU" dirty="0" err="1">
                <a:solidFill>
                  <a:srgbClr val="FFFF00"/>
                </a:solidFill>
              </a:rPr>
              <a:t>астрологічна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обсерваторія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0983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22676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8" r="16838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212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30" y="2308"/>
            <a:ext cx="9221439" cy="68556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5412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9" r="8909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0314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853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>
                <a:solidFill>
                  <a:srgbClr val="FFFF00"/>
                </a:solidFill>
              </a:rPr>
              <a:t>Амрітсара</a:t>
            </a:r>
            <a:r>
              <a:rPr lang="ru-RU" sz="3200" dirty="0">
                <a:solidFill>
                  <a:srgbClr val="FFFF00"/>
                </a:solidFill>
              </a:rPr>
              <a:t>: </a:t>
            </a:r>
            <a:r>
              <a:rPr lang="ru-RU" sz="3200" dirty="0" err="1">
                <a:solidFill>
                  <a:srgbClr val="FFFF00"/>
                </a:solidFill>
              </a:rPr>
              <a:t>Золотий</a:t>
            </a:r>
            <a:r>
              <a:rPr lang="ru-RU" sz="3200" dirty="0">
                <a:solidFill>
                  <a:srgbClr val="FFFF00"/>
                </a:solidFill>
              </a:rPr>
              <a:t> Храм </a:t>
            </a:r>
            <a:r>
              <a:rPr lang="ru-RU" sz="3200" dirty="0" err="1">
                <a:solidFill>
                  <a:srgbClr val="FFFF00"/>
                </a:solidFill>
              </a:rPr>
              <a:t>сікхів</a:t>
            </a:r>
            <a:r>
              <a:rPr lang="ru-RU" sz="3200" dirty="0">
                <a:solidFill>
                  <a:srgbClr val="FFFF00"/>
                </a:solidFill>
              </a:rPr>
              <a:t>, </a:t>
            </a:r>
            <a:r>
              <a:rPr lang="ru-RU" sz="3200" dirty="0" err="1">
                <a:solidFill>
                  <a:srgbClr val="FFFF00"/>
                </a:solidFill>
              </a:rPr>
              <a:t>оточений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священним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водоймищем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безсмертя</a:t>
            </a:r>
            <a:r>
              <a:rPr lang="ru-RU" sz="3200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7568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9826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" r="5526"/>
          <a:stretch>
            <a:fillRect/>
          </a:stretch>
        </p:blipFill>
        <p:spPr>
          <a:xfrm>
            <a:off x="9415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2351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510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«</a:t>
            </a:r>
            <a:r>
              <a:rPr lang="ru-RU" sz="2800" dirty="0" err="1">
                <a:solidFill>
                  <a:srgbClr val="FFFF00"/>
                </a:solidFill>
              </a:rPr>
              <a:t>Квіткова</a:t>
            </a:r>
            <a:r>
              <a:rPr lang="ru-RU" sz="2800" dirty="0">
                <a:solidFill>
                  <a:srgbClr val="FFFF00"/>
                </a:solidFill>
              </a:rPr>
              <a:t> долина» (</a:t>
            </a:r>
            <a:r>
              <a:rPr lang="ru-RU" sz="2800" dirty="0" err="1">
                <a:solidFill>
                  <a:srgbClr val="FFFF00"/>
                </a:solidFill>
              </a:rPr>
              <a:t>Уттар-Прадеш</a:t>
            </a:r>
            <a:r>
              <a:rPr lang="ru-RU" sz="2800" dirty="0">
                <a:solidFill>
                  <a:srgbClr val="FFFF00"/>
                </a:solidFill>
              </a:rPr>
              <a:t>) — </a:t>
            </a:r>
            <a:r>
              <a:rPr lang="ru-RU" sz="2800" dirty="0" err="1">
                <a:solidFill>
                  <a:srgbClr val="FFFF00"/>
                </a:solidFill>
              </a:rPr>
              <a:t>під</a:t>
            </a:r>
            <a:r>
              <a:rPr lang="ru-RU" sz="2800" dirty="0">
                <a:solidFill>
                  <a:srgbClr val="FFFF00"/>
                </a:solidFill>
              </a:rPr>
              <a:t> час </a:t>
            </a:r>
            <a:r>
              <a:rPr lang="ru-RU" sz="2800" dirty="0" err="1">
                <a:solidFill>
                  <a:srgbClr val="FFFF00"/>
                </a:solidFill>
              </a:rPr>
              <a:t>цвітіння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цей</a:t>
            </a:r>
            <a:r>
              <a:rPr lang="ru-RU" sz="2800" dirty="0">
                <a:solidFill>
                  <a:srgbClr val="FFFF00"/>
                </a:solidFill>
              </a:rPr>
              <a:t> «сад на </a:t>
            </a:r>
            <a:r>
              <a:rPr lang="ru-RU" sz="2800" dirty="0" err="1">
                <a:solidFill>
                  <a:srgbClr val="FFFF00"/>
                </a:solidFill>
              </a:rPr>
              <a:t>даху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світу</a:t>
            </a:r>
            <a:r>
              <a:rPr lang="ru-RU" sz="2800" dirty="0">
                <a:solidFill>
                  <a:srgbClr val="FFFF00"/>
                </a:solidFill>
              </a:rPr>
              <a:t>», </a:t>
            </a:r>
            <a:r>
              <a:rPr lang="ru-RU" sz="2800" dirty="0" err="1">
                <a:solidFill>
                  <a:srgbClr val="FFFF00"/>
                </a:solidFill>
              </a:rPr>
              <a:t>що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знаходиться</a:t>
            </a:r>
            <a:r>
              <a:rPr lang="ru-RU" sz="2800" dirty="0">
                <a:solidFill>
                  <a:srgbClr val="FFFF00"/>
                </a:solidFill>
              </a:rPr>
              <a:t> на </a:t>
            </a:r>
            <a:r>
              <a:rPr lang="ru-RU" sz="2800" dirty="0" err="1">
                <a:solidFill>
                  <a:srgbClr val="FFFF00"/>
                </a:solidFill>
              </a:rPr>
              <a:t>висоті</a:t>
            </a:r>
            <a:r>
              <a:rPr lang="ru-RU" sz="2800" dirty="0">
                <a:solidFill>
                  <a:srgbClr val="FFFF00"/>
                </a:solidFill>
              </a:rPr>
              <a:t> 3500 м, </a:t>
            </a:r>
            <a:r>
              <a:rPr lang="ru-RU" sz="2800" dirty="0" err="1">
                <a:solidFill>
                  <a:srgbClr val="FFFF00"/>
                </a:solidFill>
              </a:rPr>
              <a:t>осліплює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пишним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різноцвіттям</a:t>
            </a:r>
            <a:r>
              <a:rPr lang="ru-RU" sz="2800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7373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" r="471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7924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000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22842"/>
            <a:ext cx="9246065" cy="693454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Виконала учениця 11-А класу:</a:t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dirty="0" err="1" smtClean="0">
                <a:solidFill>
                  <a:srgbClr val="FFFF00"/>
                </a:solidFill>
              </a:rPr>
              <a:t>-Александрук</a:t>
            </a:r>
            <a:r>
              <a:rPr lang="uk-UA" dirty="0" smtClean="0">
                <a:solidFill>
                  <a:srgbClr val="FFFF00"/>
                </a:solidFill>
              </a:rPr>
              <a:t> Таня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49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229600" cy="1143000"/>
          </a:xfrm>
        </p:spPr>
        <p:txBody>
          <a:bodyPr>
            <a:noAutofit/>
          </a:bodyPr>
          <a:lstStyle/>
          <a:p>
            <a:r>
              <a:rPr lang="uk-UA" sz="8000" dirty="0" smtClean="0">
                <a:solidFill>
                  <a:srgbClr val="FFFF00"/>
                </a:solidFill>
              </a:rPr>
              <a:t>Визначні місця Індії</a:t>
            </a:r>
            <a:endParaRPr lang="ru-RU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037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26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err="1">
                <a:hlinkClick r:id="rId3" tooltip="Варанасі"/>
              </a:rPr>
              <a:t>Варанасі</a:t>
            </a:r>
            <a:r>
              <a:rPr lang="ru-RU" sz="3100" dirty="0"/>
              <a:t>: музей </a:t>
            </a:r>
            <a:r>
              <a:rPr lang="ru-RU" sz="3100" dirty="0" err="1">
                <a:hlinkClick r:id="rId4" tooltip="Сарнат (ще не написана)"/>
              </a:rPr>
              <a:t>Сарнат</a:t>
            </a:r>
            <a:r>
              <a:rPr lang="ru-RU" sz="3100" dirty="0"/>
              <a:t>; 1500 </a:t>
            </a:r>
            <a:r>
              <a:rPr lang="ru-RU" sz="3100" dirty="0" err="1"/>
              <a:t>храмів</a:t>
            </a:r>
            <a:r>
              <a:rPr lang="ru-RU" sz="3100" dirty="0"/>
              <a:t>, </a:t>
            </a:r>
            <a:r>
              <a:rPr lang="ru-RU" sz="3100" dirty="0" err="1"/>
              <a:t>головний</a:t>
            </a:r>
            <a:r>
              <a:rPr lang="ru-RU" sz="3100" dirty="0"/>
              <a:t> — </a:t>
            </a:r>
            <a:r>
              <a:rPr lang="ru-RU" sz="3100" dirty="0" err="1">
                <a:hlinkClick r:id="rId5" tooltip="Золотий Храм"/>
              </a:rPr>
              <a:t>Золотий</a:t>
            </a:r>
            <a:r>
              <a:rPr lang="ru-RU" sz="3100" dirty="0">
                <a:hlinkClick r:id="rId5" tooltip="Золотий Храм"/>
              </a:rPr>
              <a:t> Храм</a:t>
            </a:r>
            <a:r>
              <a:rPr lang="ru-RU" sz="3100" dirty="0"/>
              <a:t>; </a:t>
            </a:r>
            <a:r>
              <a:rPr lang="ru-RU" sz="3100" dirty="0" err="1"/>
              <a:t>масові</a:t>
            </a:r>
            <a:r>
              <a:rPr lang="ru-RU" sz="3100" dirty="0"/>
              <a:t> </a:t>
            </a:r>
            <a:r>
              <a:rPr lang="ru-RU" sz="3100" dirty="0" err="1"/>
              <a:t>купання</a:t>
            </a:r>
            <a:r>
              <a:rPr lang="ru-RU" sz="3100" dirty="0"/>
              <a:t> в </a:t>
            </a:r>
            <a:r>
              <a:rPr lang="ru-RU" sz="3100" u="sng" dirty="0">
                <a:hlinkClick r:id="rId6" tooltip="Ганг"/>
              </a:rPr>
              <a:t>Гангу</a:t>
            </a:r>
            <a:r>
              <a:rPr lang="ru-RU" sz="31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229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r="2917"/>
          <a:stretch>
            <a:fillRect/>
          </a:stretch>
        </p:blipFill>
        <p:spPr>
          <a:xfrm>
            <a:off x="-14885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145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456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r="5500"/>
          <a:stretch>
            <a:fillRect/>
          </a:stretch>
        </p:blipFill>
        <p:spPr>
          <a:xfrm>
            <a:off x="0" y="-2983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745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>
                <a:solidFill>
                  <a:srgbClr val="FFFF00"/>
                </a:solidFill>
              </a:rPr>
              <a:t>Вріндаван</a:t>
            </a:r>
            <a:r>
              <a:rPr lang="ru-RU" sz="2800" dirty="0">
                <a:solidFill>
                  <a:srgbClr val="FFFF00"/>
                </a:solidFill>
              </a:rPr>
              <a:t>: «</a:t>
            </a:r>
            <a:r>
              <a:rPr lang="ru-RU" sz="2800" dirty="0" err="1">
                <a:solidFill>
                  <a:srgbClr val="FFFF00"/>
                </a:solidFill>
              </a:rPr>
              <a:t>місто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п'яти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тисяч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храмів</a:t>
            </a:r>
            <a:r>
              <a:rPr lang="ru-RU" sz="2800" dirty="0">
                <a:solidFill>
                  <a:srgbClr val="FFFF00"/>
                </a:solidFill>
              </a:rPr>
              <a:t>», </a:t>
            </a:r>
            <a:r>
              <a:rPr lang="ru-RU" sz="2800" dirty="0" err="1">
                <a:solidFill>
                  <a:srgbClr val="FFFF00"/>
                </a:solidFill>
              </a:rPr>
              <a:t>місце</a:t>
            </a:r>
            <a:r>
              <a:rPr lang="ru-RU" sz="2800" dirty="0">
                <a:solidFill>
                  <a:srgbClr val="FFFF00"/>
                </a:solidFill>
              </a:rPr>
              <a:t>, де </a:t>
            </a:r>
            <a:r>
              <a:rPr lang="ru-RU" sz="2800" dirty="0" err="1">
                <a:solidFill>
                  <a:srgbClr val="FFFF00"/>
                </a:solidFill>
              </a:rPr>
              <a:t>народився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Крішна</a:t>
            </a:r>
            <a:r>
              <a:rPr lang="ru-RU" sz="2800" dirty="0">
                <a:solidFill>
                  <a:srgbClr val="FFFF00"/>
                </a:solidFill>
              </a:rPr>
              <a:t>. Чудова </a:t>
            </a:r>
            <a:r>
              <a:rPr lang="ru-RU" sz="2800" dirty="0" err="1">
                <a:solidFill>
                  <a:srgbClr val="FFFF00"/>
                </a:solidFill>
              </a:rPr>
              <a:t>архітектура</a:t>
            </a:r>
            <a:r>
              <a:rPr lang="ru-RU" sz="2800" dirty="0">
                <a:solidFill>
                  <a:srgbClr val="FFFF00"/>
                </a:solidFill>
              </a:rPr>
              <a:t>, </a:t>
            </a:r>
            <a:r>
              <a:rPr lang="ru-RU" sz="2800" dirty="0" err="1">
                <a:solidFill>
                  <a:srgbClr val="FFFF00"/>
                </a:solidFill>
              </a:rPr>
              <a:t>місце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паломництва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кришнаїтів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усього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світу</a:t>
            </a:r>
            <a:r>
              <a:rPr lang="ru-RU" sz="2800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27350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186</Words>
  <Application>Microsoft Office PowerPoint</Application>
  <PresentationFormat>Экран (4:3)</PresentationFormat>
  <Paragraphs>16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Прапор Індії</vt:lpstr>
      <vt:lpstr>Презентация PowerPoint</vt:lpstr>
      <vt:lpstr>Визначні місця Індії</vt:lpstr>
      <vt:lpstr>Варанасі: музей Сарнат; 1500 храмів, головний — Золотий Храм; масові купання в Гангу. </vt:lpstr>
      <vt:lpstr>Презентация PowerPoint</vt:lpstr>
      <vt:lpstr>Презентация PowerPoint</vt:lpstr>
      <vt:lpstr>Презентация PowerPoint</vt:lpstr>
      <vt:lpstr>Вріндаван: «місто п'яти тисяч храмів», місце, де народився Крішна. Чудова архітектура, місце паломництва кришнаїтів усього світу.</vt:lpstr>
      <vt:lpstr>Презентация PowerPoint</vt:lpstr>
      <vt:lpstr>Презентация PowerPoint</vt:lpstr>
      <vt:lpstr>Калькутта: музей Індії; технологічний музей Бірла;меморіал Вікторії у парку Майдан; Радж-Бхаван (будинок уряду); собор Святого Павла; ботанічний сад.</vt:lpstr>
      <vt:lpstr>Презентация PowerPoint</vt:lpstr>
      <vt:lpstr>Презентация PowerPoint</vt:lpstr>
      <vt:lpstr>Презентация PowerPoint</vt:lpstr>
      <vt:lpstr>Аґра: мавзолей Тадж-Махал; Перлинна мечеть (XVII ст.); мармуровий мавзолей Джахангрі-Махал, Червоний форт.</vt:lpstr>
      <vt:lpstr>Презентация PowerPoint</vt:lpstr>
      <vt:lpstr>Презентация PowerPoint</vt:lpstr>
      <vt:lpstr>Презентация PowerPoint</vt:lpstr>
      <vt:lpstr>Презентация PowerPoint</vt:lpstr>
      <vt:lpstr>Каджураху: храми кохання Кама-Сутра.</vt:lpstr>
      <vt:lpstr>Презентация PowerPoint</vt:lpstr>
      <vt:lpstr>Презентация PowerPoint</vt:lpstr>
      <vt:lpstr>Презентация PowerPoint</vt:lpstr>
      <vt:lpstr>Патна: сікхські храми.</vt:lpstr>
      <vt:lpstr>Презентация PowerPoint</vt:lpstr>
      <vt:lpstr>Делі: національний музей, Червоний форт (1649); Велика мечеть; Зал громадських прийомів Великих Моголів; палац Ранг-Махал; Перлинна мечеть; башта XII ст. Кутб-Мінаре, там же нержавіюча століттями металева колона — одне з чудес світу; зоопарк.</vt:lpstr>
      <vt:lpstr>Презентация PowerPoint</vt:lpstr>
      <vt:lpstr>Джайпур: астрологічна обсерваторія.</vt:lpstr>
      <vt:lpstr>Презентация PowerPoint</vt:lpstr>
      <vt:lpstr>Презентация PowerPoint</vt:lpstr>
      <vt:lpstr>Презентация PowerPoint</vt:lpstr>
      <vt:lpstr>Амрітсара: Золотий Храм сікхів, оточений священним водоймищем безсмертя.</vt:lpstr>
      <vt:lpstr>Презентация PowerPoint</vt:lpstr>
      <vt:lpstr>Презентация PowerPoint</vt:lpstr>
      <vt:lpstr>«Квіткова долина» (Уттар-Прадеш) — під час цвітіння цей «сад на даху світу», що знаходиться на висоті 3500 м, осліплює пишним різноцвіттям.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2014-05-11T15:44:06Z</dcterms:created>
  <dcterms:modified xsi:type="dcterms:W3CDTF">2014-05-12T14:42:05Z</dcterms:modified>
</cp:coreProperties>
</file>