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" y="0"/>
            <a:ext cx="91432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52582" y="548680"/>
            <a:ext cx="3769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Нідерланди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472010"/>
            <a:ext cx="372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Очима туристів…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7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Королівський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палац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65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975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Амстердамський</a:t>
            </a:r>
            <a:r>
              <a:rPr lang="ru-RU" dirty="0"/>
              <a:t> </a:t>
            </a:r>
            <a:r>
              <a:rPr lang="ru-RU" dirty="0" err="1"/>
              <a:t>Королівський</a:t>
            </a:r>
            <a:r>
              <a:rPr lang="ru-RU" dirty="0"/>
              <a:t> </a:t>
            </a:r>
            <a:r>
              <a:rPr lang="ru-RU" dirty="0" smtClean="0"/>
              <a:t>палац— </a:t>
            </a:r>
            <a:r>
              <a:rPr lang="ru-RU" dirty="0"/>
              <a:t>один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палаців</a:t>
            </a:r>
            <a:r>
              <a:rPr lang="ru-RU" dirty="0"/>
              <a:t> у </a:t>
            </a:r>
            <a:r>
              <a:rPr lang="ru-RU" dirty="0" err="1"/>
              <a:t>Нідерландах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віданні</a:t>
            </a:r>
            <a:r>
              <a:rPr lang="ru-RU" dirty="0"/>
              <a:t> монарха, </a:t>
            </a:r>
            <a:r>
              <a:rPr lang="ru-RU" dirty="0" err="1"/>
              <a:t>розташований</a:t>
            </a:r>
            <a:r>
              <a:rPr lang="ru-RU" dirty="0"/>
              <a:t> у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Амстердамі</a:t>
            </a:r>
            <a:r>
              <a:rPr lang="ru-RU" dirty="0"/>
              <a:t> на </a:t>
            </a:r>
            <a:r>
              <a:rPr lang="ru-RU" dirty="0" err="1"/>
              <a:t>площі</a:t>
            </a:r>
            <a:r>
              <a:rPr lang="ru-RU" dirty="0"/>
              <a:t> Дам.</a:t>
            </a:r>
          </a:p>
          <a:p>
            <a:r>
              <a:rPr lang="ru-RU" dirty="0" err="1"/>
              <a:t>Будівля</a:t>
            </a:r>
            <a:r>
              <a:rPr lang="ru-RU" dirty="0"/>
              <a:t> палацу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зведена</a:t>
            </a:r>
            <a:r>
              <a:rPr lang="ru-RU" dirty="0"/>
              <a:t> в 1655 </a:t>
            </a:r>
            <a:r>
              <a:rPr lang="ru-RU" dirty="0" err="1"/>
              <a:t>році</a:t>
            </a:r>
            <a:r>
              <a:rPr lang="ru-RU" dirty="0"/>
              <a:t> за проектом Якоба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/>
              <a:t>Кампена</a:t>
            </a:r>
            <a:r>
              <a:rPr lang="ru-RU" dirty="0"/>
              <a:t>, </a:t>
            </a:r>
            <a:r>
              <a:rPr lang="ru-RU" dirty="0" err="1"/>
              <a:t>натхненного</a:t>
            </a:r>
            <a:r>
              <a:rPr lang="ru-RU" dirty="0"/>
              <a:t> </a:t>
            </a:r>
            <a:r>
              <a:rPr lang="ru-RU" dirty="0" err="1"/>
              <a:t>римською</a:t>
            </a:r>
            <a:r>
              <a:rPr lang="ru-RU" dirty="0"/>
              <a:t> </a:t>
            </a:r>
            <a:r>
              <a:rPr lang="ru-RU" dirty="0" err="1"/>
              <a:t>архітектурою</a:t>
            </a:r>
            <a:r>
              <a:rPr lang="ru-RU" dirty="0"/>
              <a:t> у </a:t>
            </a:r>
            <a:r>
              <a:rPr lang="ru-RU" dirty="0" err="1"/>
              <a:t>класичних</a:t>
            </a:r>
            <a:r>
              <a:rPr lang="ru-RU" dirty="0"/>
              <a:t> (так званий </a:t>
            </a:r>
            <a:r>
              <a:rPr lang="ru-RU" dirty="0" err="1"/>
              <a:t>голландський</a:t>
            </a:r>
            <a:r>
              <a:rPr lang="ru-RU" dirty="0"/>
              <a:t> </a:t>
            </a:r>
            <a:r>
              <a:rPr lang="ru-RU" dirty="0" err="1"/>
              <a:t>класицизм</a:t>
            </a:r>
            <a:r>
              <a:rPr lang="ru-RU" dirty="0"/>
              <a:t>).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класичні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та </a:t>
            </a:r>
            <a:r>
              <a:rPr lang="ru-RU" dirty="0" err="1"/>
              <a:t>розкіш</a:t>
            </a:r>
            <a:r>
              <a:rPr lang="ru-RU" dirty="0"/>
              <a:t> </a:t>
            </a:r>
            <a:r>
              <a:rPr lang="ru-RU" dirty="0" err="1"/>
              <a:t>інтер'єрів</a:t>
            </a:r>
            <a:r>
              <a:rPr lang="ru-RU" dirty="0"/>
              <a:t> за </a:t>
            </a:r>
            <a:r>
              <a:rPr lang="ru-RU" dirty="0" err="1"/>
              <a:t>задумом</a:t>
            </a:r>
            <a:r>
              <a:rPr lang="ru-RU" dirty="0"/>
              <a:t> автора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підкреслити</a:t>
            </a:r>
            <a:r>
              <a:rPr lang="ru-RU" dirty="0"/>
              <a:t> </a:t>
            </a:r>
            <a:r>
              <a:rPr lang="ru-RU" dirty="0" err="1"/>
              <a:t>велич</a:t>
            </a:r>
            <a:r>
              <a:rPr lang="ru-RU" dirty="0"/>
              <a:t> Амстердама.</a:t>
            </a:r>
          </a:p>
          <a:p>
            <a:r>
              <a:rPr lang="ru-RU" dirty="0"/>
              <a:t>Для </a:t>
            </a:r>
            <a:r>
              <a:rPr lang="ru-RU" dirty="0" err="1"/>
              <a:t>будівництва</a:t>
            </a:r>
            <a:r>
              <a:rPr lang="ru-RU" dirty="0"/>
              <a:t> палацу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закладений</a:t>
            </a:r>
            <a:r>
              <a:rPr lang="ru-RU" dirty="0"/>
              <a:t> </a:t>
            </a:r>
            <a:r>
              <a:rPr lang="ru-RU" dirty="0" err="1"/>
              <a:t>міцний</a:t>
            </a:r>
            <a:r>
              <a:rPr lang="ru-RU" dirty="0"/>
              <a:t> фундамент з 13 659 </a:t>
            </a:r>
            <a:r>
              <a:rPr lang="ru-RU" dirty="0" err="1"/>
              <a:t>дерев'яних</a:t>
            </a:r>
            <a:r>
              <a:rPr lang="ru-RU" dirty="0"/>
              <a:t> паль, а </a:t>
            </a:r>
            <a:r>
              <a:rPr lang="ru-RU" dirty="0" err="1"/>
              <a:t>мури</a:t>
            </a:r>
            <a:r>
              <a:rPr lang="ru-RU" dirty="0"/>
              <a:t> </a:t>
            </a:r>
            <a:r>
              <a:rPr lang="ru-RU" dirty="0" err="1"/>
              <a:t>зводились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жовтого</a:t>
            </a:r>
            <a:r>
              <a:rPr lang="ru-RU" dirty="0"/>
              <a:t> </a:t>
            </a:r>
            <a:r>
              <a:rPr lang="ru-RU" dirty="0" err="1"/>
              <a:t>піщаника</a:t>
            </a:r>
            <a:r>
              <a:rPr lang="ru-RU" dirty="0"/>
              <a:t>, </a:t>
            </a:r>
            <a:r>
              <a:rPr lang="ru-RU" dirty="0" err="1"/>
              <a:t>привезеного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з </a:t>
            </a:r>
            <a:r>
              <a:rPr lang="ru-RU" dirty="0" err="1"/>
              <a:t>Німеччини</a:t>
            </a:r>
            <a:r>
              <a:rPr lang="ru-RU" dirty="0"/>
              <a:t>. Три </a:t>
            </a:r>
            <a:r>
              <a:rPr lang="ru-RU" dirty="0" err="1"/>
              <a:t>поверхи</a:t>
            </a:r>
            <a:r>
              <a:rPr lang="ru-RU" dirty="0"/>
              <a:t> </a:t>
            </a:r>
            <a:r>
              <a:rPr lang="ru-RU" dirty="0" err="1"/>
              <a:t>вінчає</a:t>
            </a:r>
            <a:r>
              <a:rPr lang="ru-RU" dirty="0"/>
              <a:t> купол з флюгером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судна.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оздоблення</a:t>
            </a:r>
            <a:r>
              <a:rPr lang="ru-RU" dirty="0"/>
              <a:t> палацу </a:t>
            </a:r>
            <a:r>
              <a:rPr lang="ru-RU" dirty="0" err="1"/>
              <a:t>виконано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мармуру</a:t>
            </a:r>
            <a:r>
              <a:rPr lang="ru-RU" dirty="0"/>
              <a:t>. Центральна зал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36 х 18 м і </a:t>
            </a:r>
            <a:r>
              <a:rPr lang="ru-RU" dirty="0" err="1"/>
              <a:t>висоту</a:t>
            </a:r>
            <a:r>
              <a:rPr lang="ru-RU" dirty="0"/>
              <a:t> 27,5 м; на </a:t>
            </a:r>
            <a:r>
              <a:rPr lang="ru-RU" dirty="0" err="1"/>
              <a:t>підлозі</a:t>
            </a:r>
            <a:r>
              <a:rPr lang="ru-RU" dirty="0"/>
              <a:t> </a:t>
            </a:r>
            <a:r>
              <a:rPr lang="ru-RU" dirty="0" err="1"/>
              <a:t>зображені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r>
              <a:rPr lang="ru-RU" dirty="0"/>
              <a:t>Палац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і </a:t>
            </a:r>
            <a:r>
              <a:rPr lang="ru-RU" dirty="0" err="1"/>
              <a:t>використовувався</a:t>
            </a:r>
            <a:r>
              <a:rPr lang="ru-RU" dirty="0"/>
              <a:t> як </a:t>
            </a:r>
            <a:r>
              <a:rPr lang="ru-RU" dirty="0" err="1"/>
              <a:t>амстердамська</a:t>
            </a:r>
            <a:r>
              <a:rPr lang="ru-RU" dirty="0"/>
              <a:t> ратуша до 1808 року,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містилася</a:t>
            </a:r>
            <a:r>
              <a:rPr lang="ru-RU" dirty="0"/>
              <a:t> </a:t>
            </a:r>
            <a:r>
              <a:rPr lang="ru-RU" dirty="0" err="1"/>
              <a:t>резиденція</a:t>
            </a:r>
            <a:r>
              <a:rPr lang="ru-RU" dirty="0"/>
              <a:t> </a:t>
            </a:r>
            <a:r>
              <a:rPr lang="ru-RU" dirty="0" err="1"/>
              <a:t>Луї</a:t>
            </a:r>
            <a:r>
              <a:rPr lang="ru-RU" dirty="0"/>
              <a:t> Бонапарта. </a:t>
            </a:r>
            <a:r>
              <a:rPr lang="ru-RU" dirty="0" err="1"/>
              <a:t>Пізніше</a:t>
            </a:r>
            <a:r>
              <a:rPr lang="ru-RU" dirty="0"/>
              <a:t> палац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переданий</a:t>
            </a:r>
            <a:r>
              <a:rPr lang="ru-RU" dirty="0"/>
              <a:t> у </a:t>
            </a:r>
            <a:r>
              <a:rPr lang="ru-RU" dirty="0" err="1"/>
              <a:t>відання</a:t>
            </a:r>
            <a:r>
              <a:rPr lang="ru-RU" dirty="0"/>
              <a:t> </a:t>
            </a:r>
            <a:r>
              <a:rPr lang="ru-RU" dirty="0" err="1"/>
              <a:t>Оранського</a:t>
            </a:r>
            <a:r>
              <a:rPr lang="ru-RU" dirty="0"/>
              <a:t> </a:t>
            </a:r>
            <a:r>
              <a:rPr lang="ru-RU" dirty="0" err="1"/>
              <a:t>королівського</a:t>
            </a:r>
            <a:r>
              <a:rPr lang="ru-RU" dirty="0"/>
              <a:t> дому, а в 1935 </a:t>
            </a:r>
            <a:r>
              <a:rPr lang="ru-RU" dirty="0" err="1"/>
              <a:t>році</a:t>
            </a:r>
            <a:r>
              <a:rPr lang="ru-RU" dirty="0"/>
              <a:t> держава </a:t>
            </a:r>
            <a:r>
              <a:rPr lang="ru-RU" dirty="0" err="1"/>
              <a:t>викупила</a:t>
            </a:r>
            <a:r>
              <a:rPr lang="ru-RU" dirty="0"/>
              <a:t> </a:t>
            </a:r>
            <a:r>
              <a:rPr lang="ru-RU" dirty="0" err="1"/>
              <a:t>Королівський</a:t>
            </a:r>
            <a:r>
              <a:rPr lang="ru-RU" dirty="0"/>
              <a:t> палац.</a:t>
            </a:r>
          </a:p>
          <a:p>
            <a:r>
              <a:rPr lang="ru-RU" dirty="0"/>
              <a:t>У </a:t>
            </a:r>
            <a:r>
              <a:rPr lang="ru-RU" dirty="0" err="1"/>
              <a:t>численних</a:t>
            </a:r>
            <a:r>
              <a:rPr lang="ru-RU" dirty="0"/>
              <a:t> залах і галереях </a:t>
            </a:r>
            <a:r>
              <a:rPr lang="ru-RU" dirty="0" err="1"/>
              <a:t>Амстердамського</a:t>
            </a:r>
            <a:r>
              <a:rPr lang="ru-RU" dirty="0"/>
              <a:t> </a:t>
            </a:r>
            <a:r>
              <a:rPr lang="ru-RU" dirty="0" err="1"/>
              <a:t>королівського</a:t>
            </a:r>
            <a:r>
              <a:rPr lang="ru-RU" dirty="0"/>
              <a:t> палацу </a:t>
            </a:r>
            <a:r>
              <a:rPr lang="ru-RU" dirty="0" err="1"/>
              <a:t>виставлені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голландських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— Рембрандта, </a:t>
            </a:r>
            <a:r>
              <a:rPr lang="ru-RU" dirty="0" err="1"/>
              <a:t>Говерта</a:t>
            </a:r>
            <a:r>
              <a:rPr lang="ru-RU" dirty="0"/>
              <a:t> </a:t>
            </a:r>
            <a:r>
              <a:rPr lang="ru-RU" dirty="0" err="1"/>
              <a:t>Флінка</a:t>
            </a:r>
            <a:r>
              <a:rPr lang="ru-RU" dirty="0"/>
              <a:t>, Якоба </a:t>
            </a:r>
            <a:r>
              <a:rPr lang="ru-RU" dirty="0" err="1"/>
              <a:t>Йорданса</a:t>
            </a:r>
            <a:r>
              <a:rPr lang="ru-RU" dirty="0"/>
              <a:t>, Яна </a:t>
            </a:r>
            <a:r>
              <a:rPr lang="ru-RU" dirty="0" err="1"/>
              <a:t>Лівенса</a:t>
            </a:r>
            <a:r>
              <a:rPr lang="ru-RU" dirty="0"/>
              <a:t> і Фердинанда Боля.</a:t>
            </a:r>
          </a:p>
        </p:txBody>
      </p:sp>
    </p:spTree>
    <p:extLst>
      <p:ext uri="{BB962C8B-B14F-4D97-AF65-F5344CB8AC3E}">
        <p14:creationId xmlns:p14="http://schemas.microsoft.com/office/powerpoint/2010/main" val="308868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4932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Міст </a:t>
            </a:r>
            <a:r>
              <a:rPr lang="vi-VN" b="1" dirty="0" smtClean="0">
                <a:solidFill>
                  <a:srgbClr val="FF0000"/>
                </a:solidFill>
              </a:rPr>
              <a:t>Ера́зма— </a:t>
            </a:r>
            <a:r>
              <a:rPr lang="vi-VN" b="1" dirty="0">
                <a:solidFill>
                  <a:srgbClr val="FF0000"/>
                </a:solidFill>
              </a:rPr>
              <a:t>вантовий міст через річку Ніве-Маас у центрі нідерландського міста Роттердама, перший з боку Північного моря.</a:t>
            </a:r>
          </a:p>
          <a:p>
            <a:r>
              <a:rPr lang="vi-VN" b="1" dirty="0">
                <a:solidFill>
                  <a:srgbClr val="FF0000"/>
                </a:solidFill>
              </a:rPr>
              <a:t>Завдяки своїй незвичній конструкції і пізнаваним контурам швидко став одним із символів міста й дістав красномовну народну назву «Лебідь-міст».</a:t>
            </a:r>
          </a:p>
          <a:p>
            <a:r>
              <a:rPr lang="vi-VN" b="1" dirty="0">
                <a:solidFill>
                  <a:srgbClr val="FF0000"/>
                </a:solidFill>
              </a:rPr>
              <a:t>Довжина мосту Еразма становить 802 метри, він має пілон заввишки 139 м асиметричної форми, який власне й заслужив споруді назву «Лебідь» за схожіть із цим птахом. У південній (віддаленішій від роттердамського середмістя) частині споруди є розвідний прогін, який вважається найбільшим і найважчим у Західній Європі.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0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157192"/>
            <a:ext cx="63367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Собор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святих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Лаврентія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Єлизавети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(Роттердам)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4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Церкву</a:t>
            </a:r>
            <a:r>
              <a:rPr lang="ru-RU" dirty="0"/>
              <a:t> </a:t>
            </a:r>
            <a:r>
              <a:rPr lang="ru-RU" dirty="0" err="1"/>
              <a:t>святих</a:t>
            </a:r>
            <a:r>
              <a:rPr lang="ru-RU" dirty="0"/>
              <a:t> </a:t>
            </a:r>
            <a:r>
              <a:rPr lang="ru-RU" dirty="0" err="1"/>
              <a:t>Лаврентія</a:t>
            </a:r>
            <a:r>
              <a:rPr lang="ru-RU" dirty="0"/>
              <a:t> та </a:t>
            </a:r>
            <a:r>
              <a:rPr lang="ru-RU" dirty="0" err="1"/>
              <a:t>Єлизавети</a:t>
            </a:r>
            <a:r>
              <a:rPr lang="ru-RU" dirty="0"/>
              <a:t> почали </a:t>
            </a:r>
            <a:r>
              <a:rPr lang="ru-RU" dirty="0" err="1"/>
              <a:t>будувати</a:t>
            </a:r>
            <a:r>
              <a:rPr lang="ru-RU" dirty="0"/>
              <a:t> в 1904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псевдороманському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.</a:t>
            </a:r>
          </a:p>
          <a:p>
            <a:r>
              <a:rPr lang="ru-RU" dirty="0"/>
              <a:t>Храм </a:t>
            </a:r>
            <a:r>
              <a:rPr lang="ru-RU" dirty="0" err="1"/>
              <a:t>будувався</a:t>
            </a:r>
            <a:r>
              <a:rPr lang="ru-RU" dirty="0"/>
              <a:t> у два </a:t>
            </a:r>
            <a:r>
              <a:rPr lang="ru-RU" dirty="0" err="1"/>
              <a:t>етапи</a:t>
            </a:r>
            <a:r>
              <a:rPr lang="ru-RU" dirty="0"/>
              <a:t> за проектом </a:t>
            </a:r>
            <a:r>
              <a:rPr lang="ru-RU" dirty="0" err="1"/>
              <a:t>архітектора</a:t>
            </a:r>
            <a:r>
              <a:rPr lang="ru-RU" dirty="0"/>
              <a:t> </a:t>
            </a:r>
            <a:r>
              <a:rPr lang="ru-RU" dirty="0" err="1"/>
              <a:t>Бускенса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взяв за модель Замок </a:t>
            </a:r>
            <a:r>
              <a:rPr lang="ru-RU" dirty="0" err="1"/>
              <a:t>Вартбург</a:t>
            </a:r>
            <a:r>
              <a:rPr lang="ru-RU" dirty="0"/>
              <a:t> (</a:t>
            </a:r>
            <a:r>
              <a:rPr lang="ru-RU" dirty="0" err="1"/>
              <a:t>Тюрінгія</a:t>
            </a:r>
            <a:r>
              <a:rPr lang="ru-RU" dirty="0"/>
              <a:t>, </a:t>
            </a:r>
            <a:r>
              <a:rPr lang="ru-RU" dirty="0" err="1"/>
              <a:t>Німеччина</a:t>
            </a:r>
            <a:r>
              <a:rPr lang="ru-RU" dirty="0"/>
              <a:t>). Так, у перший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з 1906 до 1908 року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зведений</a:t>
            </a:r>
            <a:r>
              <a:rPr lang="ru-RU" dirty="0"/>
              <a:t> фасад храму.</a:t>
            </a:r>
          </a:p>
          <a:p>
            <a:r>
              <a:rPr lang="ru-RU" dirty="0" err="1"/>
              <a:t>Відтак</a:t>
            </a:r>
            <a:r>
              <a:rPr lang="ru-RU" dirty="0"/>
              <a:t>, 1 </a:t>
            </a:r>
            <a:r>
              <a:rPr lang="ru-RU" dirty="0" err="1"/>
              <a:t>травня</a:t>
            </a:r>
            <a:r>
              <a:rPr lang="ru-RU" dirty="0"/>
              <a:t> 1908 року </a:t>
            </a:r>
            <a:r>
              <a:rPr lang="ru-RU" dirty="0" err="1"/>
              <a:t>культова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освячена</a:t>
            </a:r>
            <a:r>
              <a:rPr lang="ru-RU" dirty="0"/>
              <a:t> на честь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Єлизавети</a:t>
            </a:r>
            <a:r>
              <a:rPr lang="ru-RU" dirty="0"/>
              <a:t> </a:t>
            </a:r>
            <a:r>
              <a:rPr lang="ru-RU" dirty="0" err="1"/>
              <a:t>Угорської</a:t>
            </a:r>
            <a:r>
              <a:rPr lang="ru-RU" dirty="0"/>
              <a:t>, і почала </a:t>
            </a:r>
            <a:r>
              <a:rPr lang="ru-RU" dirty="0" err="1"/>
              <a:t>використовуватися</a:t>
            </a:r>
            <a:r>
              <a:rPr lang="ru-RU" dirty="0"/>
              <a:t> як </a:t>
            </a:r>
            <a:r>
              <a:rPr lang="ru-RU" dirty="0" err="1"/>
              <a:t>парафіяльна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.</a:t>
            </a:r>
          </a:p>
          <a:p>
            <a:r>
              <a:rPr lang="en-US" dirty="0">
                <a:latin typeface="Algerian" pitchFamily="82" charset="0"/>
              </a:rPr>
              <a:t>I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сповільнила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храму. У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(1920—22)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добудовані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.</a:t>
            </a:r>
          </a:p>
          <a:p>
            <a:r>
              <a:rPr lang="ru-RU" dirty="0"/>
              <a:t>У Другу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повітряного</a:t>
            </a:r>
            <a:r>
              <a:rPr lang="ru-RU" dirty="0"/>
              <a:t> </a:t>
            </a:r>
            <a:r>
              <a:rPr lang="ru-RU" dirty="0" err="1"/>
              <a:t>нальоту</a:t>
            </a:r>
            <a:r>
              <a:rPr lang="ru-RU" dirty="0"/>
              <a:t> в 1944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постраждав</a:t>
            </a:r>
            <a:r>
              <a:rPr lang="ru-RU" dirty="0"/>
              <a:t> </a:t>
            </a:r>
            <a:r>
              <a:rPr lang="ru-RU" dirty="0" err="1"/>
              <a:t>бічній</a:t>
            </a:r>
            <a:r>
              <a:rPr lang="ru-RU" dirty="0"/>
              <a:t> неф </a:t>
            </a:r>
            <a:r>
              <a:rPr lang="ru-RU" dirty="0" err="1"/>
              <a:t>роттердамської</a:t>
            </a:r>
            <a:r>
              <a:rPr lang="ru-RU" dirty="0"/>
              <a:t> церкви св. </a:t>
            </a:r>
            <a:r>
              <a:rPr lang="ru-RU" dirty="0" err="1"/>
              <a:t>Єлизавети</a:t>
            </a:r>
            <a:r>
              <a:rPr lang="ru-RU" dirty="0"/>
              <a:t>. </a:t>
            </a:r>
            <a:r>
              <a:rPr lang="ru-RU" dirty="0" err="1"/>
              <a:t>Будівлю</a:t>
            </a:r>
            <a:r>
              <a:rPr lang="ru-RU" dirty="0"/>
              <a:t> </a:t>
            </a:r>
            <a:r>
              <a:rPr lang="ru-RU" dirty="0" err="1"/>
              <a:t>відремонтували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по </a:t>
            </a:r>
            <a:r>
              <a:rPr lang="ru-RU" dirty="0" err="1"/>
              <a:t>війні</a:t>
            </a:r>
            <a:r>
              <a:rPr lang="ru-RU" dirty="0"/>
              <a:t>.</a:t>
            </a:r>
          </a:p>
          <a:p>
            <a:r>
              <a:rPr lang="ru-RU" dirty="0"/>
              <a:t>16 </a:t>
            </a:r>
            <a:r>
              <a:rPr lang="ru-RU" dirty="0" err="1"/>
              <a:t>липня</a:t>
            </a:r>
            <a:r>
              <a:rPr lang="ru-RU" dirty="0"/>
              <a:t> 1955 року </a:t>
            </a:r>
            <a:r>
              <a:rPr lang="ru-RU" dirty="0" err="1"/>
              <a:t>було</a:t>
            </a:r>
            <a:r>
              <a:rPr lang="ru-RU" dirty="0"/>
              <a:t> засновано </a:t>
            </a:r>
            <a:r>
              <a:rPr lang="ru-RU" dirty="0" err="1"/>
              <a:t>католицьку</a:t>
            </a:r>
            <a:r>
              <a:rPr lang="ru-RU" dirty="0"/>
              <a:t> </a:t>
            </a:r>
            <a:r>
              <a:rPr lang="ru-RU" dirty="0" err="1"/>
              <a:t>Єпархію</a:t>
            </a:r>
            <a:r>
              <a:rPr lang="ru-RU" dirty="0"/>
              <a:t> (</a:t>
            </a:r>
            <a:r>
              <a:rPr lang="ru-RU" dirty="0" err="1"/>
              <a:t>дієцезію</a:t>
            </a:r>
            <a:r>
              <a:rPr lang="ru-RU" dirty="0"/>
              <a:t>) Роттердама. У </a:t>
            </a:r>
            <a:r>
              <a:rPr lang="ru-RU" dirty="0" err="1"/>
              <a:t>наступному</a:t>
            </a:r>
            <a:r>
              <a:rPr lang="ru-RU" dirty="0"/>
              <a:t> (1956) </a:t>
            </a:r>
            <a:r>
              <a:rPr lang="ru-RU" dirty="0" err="1"/>
              <a:t>році</a:t>
            </a:r>
            <a:r>
              <a:rPr lang="ru-RU" dirty="0"/>
              <a:t> храм став </a:t>
            </a:r>
            <a:r>
              <a:rPr lang="ru-RU" dirty="0" err="1"/>
              <a:t>кафедральним</a:t>
            </a:r>
            <a:r>
              <a:rPr lang="ru-RU" dirty="0"/>
              <a:t> собором </a:t>
            </a:r>
            <a:r>
              <a:rPr lang="ru-RU" dirty="0" err="1"/>
              <a:t>єпархії</a:t>
            </a:r>
            <a:r>
              <a:rPr lang="ru-RU" dirty="0"/>
              <a:t> Роттердама. </a:t>
            </a:r>
            <a:r>
              <a:rPr lang="ru-RU" dirty="0" err="1"/>
              <a:t>Йому</a:t>
            </a:r>
            <a:r>
              <a:rPr lang="ru-RU" dirty="0"/>
              <a:t> додали </a:t>
            </a:r>
            <a:r>
              <a:rPr lang="ru-RU" dirty="0" err="1"/>
              <a:t>ім'я</a:t>
            </a:r>
            <a:r>
              <a:rPr lang="ru-RU" dirty="0"/>
              <a:t> святого </a:t>
            </a:r>
            <a:r>
              <a:rPr lang="ru-RU" dirty="0" err="1"/>
              <a:t>Лаврентія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небесним</a:t>
            </a:r>
            <a:r>
              <a:rPr lang="ru-RU" dirty="0"/>
              <a:t> заступником Роттердама.</a:t>
            </a:r>
          </a:p>
        </p:txBody>
      </p:sp>
    </p:spTree>
    <p:extLst>
      <p:ext uri="{BB962C8B-B14F-4D97-AF65-F5344CB8AC3E}">
        <p14:creationId xmlns:p14="http://schemas.microsoft.com/office/powerpoint/2010/main" val="78052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2816" y="260648"/>
            <a:ext cx="6069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Західна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церква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(Амстердам)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24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4525963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Історія</a:t>
            </a:r>
            <a:r>
              <a:rPr lang="ru-RU" sz="1800" dirty="0" smtClean="0"/>
              <a:t> </a:t>
            </a:r>
            <a:r>
              <a:rPr lang="ru-RU" sz="1800" dirty="0" err="1"/>
              <a:t>Вестеркерку</a:t>
            </a:r>
            <a:r>
              <a:rPr lang="ru-RU" sz="1800" dirty="0"/>
              <a:t> в </a:t>
            </a:r>
            <a:r>
              <a:rPr lang="ru-RU" sz="1800" dirty="0" err="1"/>
              <a:t>Амстердамі</a:t>
            </a:r>
            <a:r>
              <a:rPr lang="ru-RU" sz="1800" dirty="0"/>
              <a:t> </a:t>
            </a:r>
            <a:r>
              <a:rPr lang="ru-RU" sz="1800" dirty="0" err="1"/>
              <a:t>бере</a:t>
            </a:r>
            <a:r>
              <a:rPr lang="ru-RU" sz="1800" dirty="0"/>
              <a:t> </a:t>
            </a:r>
            <a:r>
              <a:rPr lang="ru-RU" sz="1800" dirty="0" err="1"/>
              <a:t>свій</a:t>
            </a:r>
            <a:r>
              <a:rPr lang="ru-RU" sz="1800" dirty="0"/>
              <a:t> початок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часів</a:t>
            </a:r>
            <a:r>
              <a:rPr lang="ru-RU" sz="1800" dirty="0"/>
              <a:t> </a:t>
            </a:r>
            <a:r>
              <a:rPr lang="ru-RU" sz="1800" dirty="0" err="1"/>
              <a:t>Реформації</a:t>
            </a:r>
            <a:r>
              <a:rPr lang="ru-RU" sz="1800" dirty="0"/>
              <a:t>, коли </a:t>
            </a:r>
            <a:r>
              <a:rPr lang="ru-RU" sz="1800" dirty="0" err="1"/>
              <a:t>місто</a:t>
            </a:r>
            <a:r>
              <a:rPr lang="ru-RU" sz="1800" dirty="0"/>
              <a:t> </a:t>
            </a:r>
            <a:r>
              <a:rPr lang="ru-RU" sz="1800" dirty="0" err="1"/>
              <a:t>перейшло</a:t>
            </a:r>
            <a:r>
              <a:rPr lang="ru-RU" sz="1800" dirty="0"/>
              <a:t> в протестантизм. </a:t>
            </a:r>
            <a:r>
              <a:rPr lang="ru-RU" sz="1800" dirty="0" err="1"/>
              <a:t>Тоді</a:t>
            </a:r>
            <a:r>
              <a:rPr lang="ru-RU" sz="1800" dirty="0"/>
              <a:t> в 1620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почалося</a:t>
            </a:r>
            <a:r>
              <a:rPr lang="ru-RU" sz="1800" dirty="0"/>
              <a:t> </a:t>
            </a:r>
            <a:r>
              <a:rPr lang="ru-RU" sz="1800" dirty="0" err="1"/>
              <a:t>будівництво</a:t>
            </a:r>
            <a:r>
              <a:rPr lang="ru-RU" sz="1800" dirty="0"/>
              <a:t> храму за проектом </a:t>
            </a:r>
            <a:r>
              <a:rPr lang="ru-RU" sz="1800" dirty="0" err="1"/>
              <a:t>Гендріка</a:t>
            </a:r>
            <a:r>
              <a:rPr lang="ru-RU" sz="1800" dirty="0"/>
              <a:t> де </a:t>
            </a:r>
            <a:r>
              <a:rPr lang="ru-RU" sz="1800" dirty="0" err="1"/>
              <a:t>Кейзера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смерті</a:t>
            </a:r>
            <a:r>
              <a:rPr lang="ru-RU" sz="1800" dirty="0"/>
              <a:t> де </a:t>
            </a:r>
            <a:r>
              <a:rPr lang="ru-RU" sz="1800" dirty="0" err="1"/>
              <a:t>Кейзера</a:t>
            </a:r>
            <a:r>
              <a:rPr lang="ru-RU" sz="1800" dirty="0"/>
              <a:t> </a:t>
            </a:r>
            <a:r>
              <a:rPr lang="ru-RU" sz="1800" dirty="0" err="1"/>
              <a:t>будівництво</a:t>
            </a:r>
            <a:r>
              <a:rPr lang="ru-RU" sz="1800" dirty="0"/>
              <a:t> </a:t>
            </a:r>
            <a:r>
              <a:rPr lang="ru-RU" sz="1800" dirty="0" err="1"/>
              <a:t>Вестеркерку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завершено 1630 року Якобом </a:t>
            </a:r>
            <a:r>
              <a:rPr lang="ru-RU" sz="1800" dirty="0" err="1"/>
              <a:t>ван</a:t>
            </a:r>
            <a:r>
              <a:rPr lang="ru-RU" sz="1800" dirty="0"/>
              <a:t> </a:t>
            </a:r>
            <a:r>
              <a:rPr lang="ru-RU" sz="1800" dirty="0" err="1"/>
              <a:t>Кампеном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в тому </a:t>
            </a:r>
            <a:r>
              <a:rPr lang="ru-RU" sz="1800" dirty="0" err="1"/>
              <a:t>числі</a:t>
            </a:r>
            <a:r>
              <a:rPr lang="ru-RU" sz="1800" dirty="0"/>
              <a:t> додав до </a:t>
            </a:r>
            <a:r>
              <a:rPr lang="ru-RU" sz="1800" dirty="0" err="1"/>
              <a:t>будівлі</a:t>
            </a:r>
            <a:r>
              <a:rPr lang="ru-RU" sz="1800" dirty="0"/>
              <a:t> </a:t>
            </a:r>
            <a:r>
              <a:rPr lang="ru-RU" sz="1800" dirty="0" err="1"/>
              <a:t>високу</a:t>
            </a:r>
            <a:r>
              <a:rPr lang="ru-RU" sz="1800" dirty="0"/>
              <a:t> вежу.</a:t>
            </a:r>
          </a:p>
          <a:p>
            <a:r>
              <a:rPr lang="ru-RU" sz="1800" dirty="0" err="1"/>
              <a:t>Церква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освячена</a:t>
            </a:r>
            <a:r>
              <a:rPr lang="ru-RU" sz="1800" dirty="0"/>
              <a:t> в 1631 </a:t>
            </a:r>
            <a:r>
              <a:rPr lang="ru-RU" sz="1800" dirty="0" err="1"/>
              <a:t>році</a:t>
            </a:r>
            <a:r>
              <a:rPr lang="ru-RU" sz="1800" dirty="0"/>
              <a:t> службою на свято </a:t>
            </a:r>
            <a:r>
              <a:rPr lang="ru-RU" sz="1800" dirty="0" err="1"/>
              <a:t>Трійці</a:t>
            </a:r>
            <a:r>
              <a:rPr lang="ru-RU" sz="1800" dirty="0"/>
              <a:t>.</a:t>
            </a:r>
          </a:p>
          <a:p>
            <a:r>
              <a:rPr lang="ru-RU" sz="1800" dirty="0"/>
              <a:t>Люди з </a:t>
            </a:r>
            <a:r>
              <a:rPr lang="ru-RU" sz="1800" dirty="0" err="1"/>
              <a:t>прилеглого</a:t>
            </a:r>
            <a:r>
              <a:rPr lang="ru-RU" sz="1800" dirty="0"/>
              <a:t> району Йордан (</a:t>
            </a:r>
            <a:r>
              <a:rPr lang="en-US" sz="1800" dirty="0" err="1">
                <a:latin typeface="Algerian" pitchFamily="82" charset="0"/>
              </a:rPr>
              <a:t>Jordaan</a:t>
            </a:r>
            <a:r>
              <a:rPr lang="en-US" sz="1800" dirty="0">
                <a:latin typeface="Algerian" pitchFamily="82" charset="0"/>
              </a:rPr>
              <a:t>) </a:t>
            </a:r>
            <a:r>
              <a:rPr lang="ru-RU" sz="1800" dirty="0" err="1"/>
              <a:t>спершу</a:t>
            </a:r>
            <a:r>
              <a:rPr lang="ru-RU" sz="1800" dirty="0"/>
              <a:t> не </a:t>
            </a:r>
            <a:r>
              <a:rPr lang="ru-RU" sz="1800" dirty="0" err="1"/>
              <a:t>відвідували</a:t>
            </a:r>
            <a:r>
              <a:rPr lang="ru-RU" sz="1800" dirty="0"/>
              <a:t> храм, </a:t>
            </a:r>
            <a:r>
              <a:rPr lang="ru-RU" sz="1800" dirty="0" err="1"/>
              <a:t>адже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побудови</a:t>
            </a:r>
            <a:r>
              <a:rPr lang="ru-RU" sz="1800" dirty="0"/>
              <a:t> храму </a:t>
            </a:r>
            <a:r>
              <a:rPr lang="ru-RU" sz="1800" dirty="0" err="1"/>
              <a:t>він</a:t>
            </a:r>
            <a:r>
              <a:rPr lang="ru-RU" sz="1800" dirty="0"/>
              <a:t> став </a:t>
            </a:r>
            <a:r>
              <a:rPr lang="ru-RU" sz="1800" dirty="0" err="1"/>
              <a:t>улюбленим</a:t>
            </a:r>
            <a:r>
              <a:rPr lang="ru-RU" sz="1800" dirty="0"/>
              <a:t> для </a:t>
            </a:r>
            <a:r>
              <a:rPr lang="ru-RU" sz="1800" dirty="0" err="1"/>
              <a:t>заможніших</a:t>
            </a:r>
            <a:r>
              <a:rPr lang="ru-RU" sz="1800" dirty="0"/>
              <a:t> </a:t>
            </a:r>
            <a:r>
              <a:rPr lang="ru-RU" sz="1800" dirty="0" err="1"/>
              <a:t>жителів</a:t>
            </a:r>
            <a:r>
              <a:rPr lang="ru-RU" sz="1800" dirty="0"/>
              <a:t> з </a:t>
            </a:r>
            <a:r>
              <a:rPr lang="ru-RU" sz="1800" dirty="0" err="1"/>
              <a:t>районів</a:t>
            </a:r>
            <a:r>
              <a:rPr lang="ru-RU" sz="1800" dirty="0"/>
              <a:t>, </a:t>
            </a:r>
            <a:r>
              <a:rPr lang="ru-RU" sz="1800" dirty="0" err="1"/>
              <a:t>розташованих</a:t>
            </a:r>
            <a:r>
              <a:rPr lang="ru-RU" sz="1800" dirty="0"/>
              <a:t> </a:t>
            </a:r>
            <a:r>
              <a:rPr lang="ru-RU" sz="1800" dirty="0" err="1"/>
              <a:t>уздовж</a:t>
            </a:r>
            <a:r>
              <a:rPr lang="ru-RU" sz="1800" dirty="0"/>
              <a:t> </a:t>
            </a:r>
            <a:r>
              <a:rPr lang="ru-RU" sz="1800" dirty="0" err="1"/>
              <a:t>каналів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вчащали</a:t>
            </a:r>
            <a:r>
              <a:rPr lang="ru-RU" sz="1800" dirty="0"/>
              <a:t> на </a:t>
            </a:r>
            <a:r>
              <a:rPr lang="ru-RU" sz="1800" dirty="0" err="1"/>
              <a:t>служби</a:t>
            </a:r>
            <a:r>
              <a:rPr lang="ru-RU" sz="1800" dirty="0"/>
              <a:t> у </a:t>
            </a:r>
            <a:r>
              <a:rPr lang="ru-RU" sz="1800" dirty="0" err="1"/>
              <a:t>Вестеркерку</a:t>
            </a:r>
            <a:r>
              <a:rPr lang="ru-RU" sz="1800" dirty="0"/>
              <a:t>. Вони </a:t>
            </a:r>
            <a:r>
              <a:rPr lang="ru-RU" sz="1800" dirty="0" err="1"/>
              <a:t>бажали</a:t>
            </a:r>
            <a:r>
              <a:rPr lang="ru-RU" sz="1800" dirty="0"/>
              <a:t> </a:t>
            </a:r>
            <a:r>
              <a:rPr lang="ru-RU" sz="1800" dirty="0" err="1"/>
              <a:t>мати</a:t>
            </a:r>
            <a:r>
              <a:rPr lang="ru-RU" sz="1800" dirty="0"/>
              <a:t> </a:t>
            </a:r>
            <a:r>
              <a:rPr lang="ru-RU" sz="1800" dirty="0" err="1"/>
              <a:t>свій</a:t>
            </a:r>
            <a:r>
              <a:rPr lang="ru-RU" sz="1800" dirty="0"/>
              <a:t> храм, і </a:t>
            </a:r>
            <a:r>
              <a:rPr lang="ru-RU" sz="1800" dirty="0" err="1"/>
              <a:t>зрештою</a:t>
            </a:r>
            <a:r>
              <a:rPr lang="ru-RU" sz="1800" dirty="0"/>
              <a:t> в </a:t>
            </a:r>
            <a:r>
              <a:rPr lang="ru-RU" sz="1800" dirty="0" err="1"/>
              <a:t>місті</a:t>
            </a:r>
            <a:r>
              <a:rPr lang="ru-RU" sz="1800" dirty="0"/>
              <a:t> </a:t>
            </a:r>
            <a:r>
              <a:rPr lang="ru-RU" sz="1800" dirty="0" err="1"/>
              <a:t>з'явилась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Північна</a:t>
            </a:r>
            <a:r>
              <a:rPr lang="ru-RU" sz="1800" dirty="0"/>
              <a:t> </a:t>
            </a:r>
            <a:r>
              <a:rPr lang="ru-RU" sz="1800" dirty="0" err="1"/>
              <a:t>церква</a:t>
            </a:r>
            <a:r>
              <a:rPr lang="ru-RU" sz="1800" dirty="0"/>
              <a:t> (</a:t>
            </a:r>
            <a:r>
              <a:rPr lang="en-US" sz="1800" dirty="0" err="1">
                <a:latin typeface="Algerian" pitchFamily="82" charset="0"/>
              </a:rPr>
              <a:t>Noorderkerk</a:t>
            </a:r>
            <a:r>
              <a:rPr lang="en-US" sz="1800" dirty="0">
                <a:latin typeface="Algerian" pitchFamily="82" charset="0"/>
              </a:rPr>
              <a:t>).</a:t>
            </a:r>
          </a:p>
          <a:p>
            <a:r>
              <a:rPr lang="ru-RU" sz="1800" dirty="0"/>
              <a:t>У 1906 </a:t>
            </a:r>
            <a:r>
              <a:rPr lang="ru-RU" sz="1800" dirty="0" err="1"/>
              <a:t>році</a:t>
            </a:r>
            <a:r>
              <a:rPr lang="ru-RU" sz="1800" dirty="0"/>
              <a:t> у </a:t>
            </a:r>
            <a:r>
              <a:rPr lang="ru-RU" sz="1800" dirty="0" err="1"/>
              <a:t>Вестеркерку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поміщена</a:t>
            </a:r>
            <a:r>
              <a:rPr lang="ru-RU" sz="1800" dirty="0"/>
              <a:t> колона в </a:t>
            </a:r>
            <a:r>
              <a:rPr lang="ru-RU" sz="1800" dirty="0" err="1"/>
              <a:t>пам'ять</a:t>
            </a:r>
            <a:r>
              <a:rPr lang="ru-RU" sz="1800" dirty="0"/>
              <a:t> про Рембрандта. </a:t>
            </a:r>
            <a:r>
              <a:rPr lang="ru-RU" sz="1800" dirty="0" err="1"/>
              <a:t>Насправді</a:t>
            </a:r>
            <a:r>
              <a:rPr lang="ru-RU" sz="1800" dirty="0"/>
              <a:t> великий художник, </a:t>
            </a:r>
            <a:r>
              <a:rPr lang="ru-RU" sz="1800" dirty="0" err="1"/>
              <a:t>який</a:t>
            </a:r>
            <a:r>
              <a:rPr lang="ru-RU" sz="1800" dirty="0"/>
              <a:t> помер у </a:t>
            </a:r>
            <a:r>
              <a:rPr lang="ru-RU" sz="1800" dirty="0" err="1"/>
              <a:t>злиднях</a:t>
            </a:r>
            <a:r>
              <a:rPr lang="ru-RU" sz="1800" dirty="0"/>
              <a:t>,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спочатку</a:t>
            </a:r>
            <a:r>
              <a:rPr lang="ru-RU" sz="1800" dirty="0"/>
              <a:t> </a:t>
            </a:r>
            <a:r>
              <a:rPr lang="ru-RU" sz="1800" dirty="0" err="1"/>
              <a:t>похований</a:t>
            </a:r>
            <a:r>
              <a:rPr lang="ru-RU" sz="1800" dirty="0"/>
              <a:t> за межами церкви і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згодом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(</a:t>
            </a:r>
            <a:r>
              <a:rPr lang="ru-RU" sz="1800" dirty="0" err="1"/>
              <a:t>можливо</a:t>
            </a:r>
            <a:r>
              <a:rPr lang="ru-RU" sz="1800" dirty="0"/>
              <a:t>, </a:t>
            </a:r>
            <a:r>
              <a:rPr lang="ru-RU" sz="1800" dirty="0" err="1"/>
              <a:t>порожню</a:t>
            </a:r>
            <a:r>
              <a:rPr lang="ru-RU" sz="1800" dirty="0"/>
              <a:t>) </a:t>
            </a:r>
            <a:r>
              <a:rPr lang="ru-RU" sz="1800" dirty="0" err="1"/>
              <a:t>труну</a:t>
            </a:r>
            <a:r>
              <a:rPr lang="ru-RU" sz="1800" dirty="0"/>
              <a:t> </a:t>
            </a:r>
            <a:r>
              <a:rPr lang="ru-RU" sz="1800" dirty="0" err="1"/>
              <a:t>перепоховали</a:t>
            </a:r>
            <a:r>
              <a:rPr lang="ru-RU" sz="1800" dirty="0"/>
              <a:t> </a:t>
            </a:r>
            <a:r>
              <a:rPr lang="ru-RU" sz="1800" dirty="0" err="1"/>
              <a:t>всередині</a:t>
            </a:r>
            <a:r>
              <a:rPr lang="ru-RU" sz="1800" dirty="0"/>
              <a:t> храму (у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північній</a:t>
            </a:r>
            <a:r>
              <a:rPr lang="ru-RU" sz="1800" dirty="0"/>
              <a:t> </a:t>
            </a:r>
            <a:r>
              <a:rPr lang="ru-RU" sz="1800" dirty="0" err="1"/>
              <a:t>частині</a:t>
            </a:r>
            <a:r>
              <a:rPr lang="ru-RU" sz="1800" dirty="0"/>
              <a:t>). </a:t>
            </a:r>
            <a:r>
              <a:rPr lang="ru-RU" sz="1800" dirty="0" err="1"/>
              <a:t>Крім</a:t>
            </a:r>
            <a:r>
              <a:rPr lang="ru-RU" sz="1800" dirty="0"/>
              <a:t> того, у </a:t>
            </a:r>
            <a:r>
              <a:rPr lang="ru-RU" sz="1800" dirty="0" err="1"/>
              <a:t>церкві</a:t>
            </a:r>
            <a:r>
              <a:rPr lang="ru-RU" sz="1800" dirty="0"/>
              <a:t> </a:t>
            </a:r>
            <a:r>
              <a:rPr lang="ru-RU" sz="1800" dirty="0" err="1"/>
              <a:t>поховані</a:t>
            </a:r>
            <a:r>
              <a:rPr lang="ru-RU" sz="1800" dirty="0"/>
              <a:t> картограф Ян </a:t>
            </a:r>
            <a:r>
              <a:rPr lang="ru-RU" sz="1800" dirty="0" err="1"/>
              <a:t>Блау</a:t>
            </a:r>
            <a:r>
              <a:rPr lang="ru-RU" sz="1800" dirty="0"/>
              <a:t>, художники </a:t>
            </a:r>
            <a:r>
              <a:rPr lang="ru-RU" sz="1800" dirty="0" err="1"/>
              <a:t>Ніколас</a:t>
            </a:r>
            <a:r>
              <a:rPr lang="ru-RU" sz="1800" dirty="0"/>
              <a:t> </a:t>
            </a:r>
            <a:r>
              <a:rPr lang="ru-RU" sz="1800" dirty="0" err="1"/>
              <a:t>Берхем</a:t>
            </a:r>
            <a:r>
              <a:rPr lang="ru-RU" sz="1800" dirty="0"/>
              <a:t>, </a:t>
            </a:r>
            <a:r>
              <a:rPr lang="ru-RU" sz="1800" dirty="0" err="1"/>
              <a:t>Гілліс</a:t>
            </a:r>
            <a:r>
              <a:rPr lang="ru-RU" sz="1800" dirty="0"/>
              <a:t> де </a:t>
            </a:r>
            <a:r>
              <a:rPr lang="ru-RU" sz="1800" dirty="0" err="1"/>
              <a:t>Гондекутер</a:t>
            </a:r>
            <a:r>
              <a:rPr lang="ru-RU" sz="1800" dirty="0"/>
              <a:t> (</a:t>
            </a:r>
            <a:r>
              <a:rPr lang="en-US" sz="1800" dirty="0">
                <a:latin typeface="Algerian" pitchFamily="82" charset="0"/>
              </a:rPr>
              <a:t>Gillis </a:t>
            </a:r>
            <a:r>
              <a:rPr lang="en-US" sz="1800" dirty="0" err="1">
                <a:latin typeface="Algerian" pitchFamily="82" charset="0"/>
              </a:rPr>
              <a:t>d'Hondecoeter</a:t>
            </a:r>
            <a:r>
              <a:rPr lang="en-US" sz="1800" dirty="0">
                <a:latin typeface="Algerian" pitchFamily="82" charset="0"/>
              </a:rPr>
              <a:t>), </a:t>
            </a:r>
            <a:r>
              <a:rPr lang="ru-RU" sz="1800" dirty="0" err="1"/>
              <a:t>Мельхіор</a:t>
            </a:r>
            <a:r>
              <a:rPr lang="ru-RU" sz="1800" dirty="0"/>
              <a:t> де </a:t>
            </a:r>
            <a:r>
              <a:rPr lang="ru-RU" sz="1800" dirty="0" err="1"/>
              <a:t>Гондекутер</a:t>
            </a:r>
            <a:r>
              <a:rPr lang="ru-RU" sz="1800" dirty="0"/>
              <a:t> (</a:t>
            </a:r>
            <a:r>
              <a:rPr lang="en-US" sz="1800" dirty="0">
                <a:latin typeface="Algerian" pitchFamily="82" charset="0"/>
              </a:rPr>
              <a:t>Melchior </a:t>
            </a:r>
            <a:r>
              <a:rPr lang="en-US" sz="1800" dirty="0" err="1">
                <a:latin typeface="Algerian" pitchFamily="82" charset="0"/>
              </a:rPr>
              <a:t>d'Hondecoeter</a:t>
            </a:r>
            <a:r>
              <a:rPr lang="en-US" sz="1800" dirty="0">
                <a:latin typeface="Algerian" pitchFamily="82" charset="0"/>
              </a:rPr>
              <a:t>), </a:t>
            </a:r>
            <a:r>
              <a:rPr lang="ru-RU" sz="1800" dirty="0" err="1"/>
              <a:t>Говерт</a:t>
            </a:r>
            <a:r>
              <a:rPr lang="ru-RU" sz="1800" dirty="0"/>
              <a:t> </a:t>
            </a:r>
            <a:r>
              <a:rPr lang="ru-RU" sz="1800" dirty="0" err="1"/>
              <a:t>Флінк</a:t>
            </a:r>
            <a:r>
              <a:rPr lang="ru-RU" sz="1800" dirty="0"/>
              <a:t> (</a:t>
            </a:r>
            <a:r>
              <a:rPr lang="en-US" sz="1800" dirty="0" err="1">
                <a:latin typeface="Algerian" pitchFamily="82" charset="0"/>
              </a:rPr>
              <a:t>Govert</a:t>
            </a:r>
            <a:r>
              <a:rPr lang="en-US" sz="1800" dirty="0">
                <a:latin typeface="Algerian" pitchFamily="82" charset="0"/>
              </a:rPr>
              <a:t> </a:t>
            </a:r>
            <a:r>
              <a:rPr lang="en-US" sz="1800" dirty="0" err="1">
                <a:latin typeface="Algerian" pitchFamily="82" charset="0"/>
              </a:rPr>
              <a:t>Flinck</a:t>
            </a:r>
            <a:r>
              <a:rPr lang="en-US" sz="1800" dirty="0">
                <a:latin typeface="Algerian" pitchFamily="82" charset="0"/>
              </a:rPr>
              <a:t>), </a:t>
            </a:r>
            <a:r>
              <a:rPr lang="ru-RU" sz="1800" dirty="0"/>
              <a:t>модель і </a:t>
            </a:r>
            <a:r>
              <a:rPr lang="ru-RU" sz="1800" dirty="0" err="1"/>
              <a:t>коханка</a:t>
            </a:r>
            <a:r>
              <a:rPr lang="ru-RU" sz="1800" dirty="0"/>
              <a:t> Рембрандта </a:t>
            </a:r>
            <a:r>
              <a:rPr lang="ru-RU" sz="1800" dirty="0" err="1"/>
              <a:t>Гендрік'є</a:t>
            </a:r>
            <a:r>
              <a:rPr lang="ru-RU" sz="1800" dirty="0"/>
              <a:t> </a:t>
            </a:r>
            <a:r>
              <a:rPr lang="ru-RU" sz="1800" dirty="0" err="1"/>
              <a:t>Стоффелс</a:t>
            </a:r>
            <a:r>
              <a:rPr lang="ru-RU" sz="1800" dirty="0"/>
              <a:t>.</a:t>
            </a:r>
          </a:p>
          <a:p>
            <a:r>
              <a:rPr lang="ru-RU" sz="1800" dirty="0"/>
              <a:t>10 </a:t>
            </a:r>
            <a:r>
              <a:rPr lang="ru-RU" sz="1800" dirty="0" err="1"/>
              <a:t>березня</a:t>
            </a:r>
            <a:r>
              <a:rPr lang="ru-RU" sz="1800" dirty="0"/>
              <a:t> 1966 року в </a:t>
            </a:r>
            <a:r>
              <a:rPr lang="ru-RU" sz="1800" dirty="0" err="1"/>
              <a:t>амстердамській</a:t>
            </a:r>
            <a:r>
              <a:rPr lang="ru-RU" sz="1800" dirty="0"/>
              <a:t> </a:t>
            </a:r>
            <a:r>
              <a:rPr lang="ru-RU" sz="1800" dirty="0" err="1"/>
              <a:t>Західній</a:t>
            </a:r>
            <a:r>
              <a:rPr lang="ru-RU" sz="1800" dirty="0"/>
              <a:t> </a:t>
            </a:r>
            <a:r>
              <a:rPr lang="ru-RU" sz="1800" dirty="0" err="1"/>
              <a:t>церкві</a:t>
            </a:r>
            <a:r>
              <a:rPr lang="ru-RU" sz="1800" dirty="0"/>
              <a:t> </a:t>
            </a:r>
            <a:r>
              <a:rPr lang="ru-RU" sz="1800" dirty="0" err="1"/>
              <a:t>вінчались</a:t>
            </a:r>
            <a:r>
              <a:rPr lang="ru-RU" sz="1800" dirty="0"/>
              <a:t> </a:t>
            </a:r>
            <a:r>
              <a:rPr lang="ru-RU" sz="1800" dirty="0" err="1"/>
              <a:t>принцеса</a:t>
            </a:r>
            <a:r>
              <a:rPr lang="ru-RU" sz="1800" dirty="0"/>
              <a:t>, </a:t>
            </a:r>
            <a:r>
              <a:rPr lang="ru-RU" sz="1800" dirty="0" err="1"/>
              <a:t>згодом</a:t>
            </a:r>
            <a:r>
              <a:rPr lang="ru-RU" sz="1800" dirty="0"/>
              <a:t> королева </a:t>
            </a:r>
            <a:r>
              <a:rPr lang="ru-RU" sz="1800" dirty="0" err="1"/>
              <a:t>Беатрикс</a:t>
            </a:r>
            <a:r>
              <a:rPr lang="ru-RU" sz="1800" dirty="0"/>
              <a:t> і принц Клаус фон </a:t>
            </a:r>
            <a:r>
              <a:rPr lang="ru-RU" sz="1800" dirty="0" err="1"/>
              <a:t>Амсберг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23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Нова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церква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(Амстердам)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98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/>
              <a:t>У 1408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Утрехтський</a:t>
            </a:r>
            <a:r>
              <a:rPr lang="ru-RU" sz="1600" dirty="0"/>
              <a:t> </a:t>
            </a:r>
            <a:r>
              <a:rPr lang="ru-RU" sz="1600" dirty="0" err="1"/>
              <a:t>архієпископ</a:t>
            </a:r>
            <a:r>
              <a:rPr lang="ru-RU" sz="1600" dirty="0"/>
              <a:t> дав </a:t>
            </a:r>
            <a:r>
              <a:rPr lang="ru-RU" sz="1600" dirty="0" err="1"/>
              <a:t>дозвіл</a:t>
            </a:r>
            <a:r>
              <a:rPr lang="ru-RU" sz="1600" dirty="0"/>
              <a:t> на </a:t>
            </a:r>
            <a:r>
              <a:rPr lang="ru-RU" sz="1600" dirty="0" err="1"/>
              <a:t>будівництво</a:t>
            </a:r>
            <a:r>
              <a:rPr lang="ru-RU" sz="1600" dirty="0"/>
              <a:t> в </a:t>
            </a:r>
            <a:r>
              <a:rPr lang="ru-RU" sz="1600" dirty="0" err="1"/>
              <a:t>Амстердамі</a:t>
            </a:r>
            <a:r>
              <a:rPr lang="ru-RU" sz="1600" dirty="0"/>
              <a:t> </a:t>
            </a:r>
            <a:r>
              <a:rPr lang="ru-RU" sz="1600" dirty="0" err="1"/>
              <a:t>нової</a:t>
            </a:r>
            <a:r>
              <a:rPr lang="ru-RU" sz="1600" dirty="0"/>
              <a:t> </a:t>
            </a:r>
            <a:r>
              <a:rPr lang="ru-RU" sz="1600" dirty="0" err="1"/>
              <a:t>парафіяльної</a:t>
            </a:r>
            <a:r>
              <a:rPr lang="ru-RU" sz="1600" dirty="0"/>
              <a:t> церкви, </a:t>
            </a:r>
            <a:r>
              <a:rPr lang="ru-RU" sz="1600" dirty="0" err="1"/>
              <a:t>бо</a:t>
            </a:r>
            <a:r>
              <a:rPr lang="ru-RU" sz="1600" dirty="0"/>
              <a:t> Стара </a:t>
            </a:r>
            <a:r>
              <a:rPr lang="ru-RU" sz="1600" dirty="0" err="1"/>
              <a:t>церква</a:t>
            </a:r>
            <a:r>
              <a:rPr lang="ru-RU" sz="1600" dirty="0"/>
              <a:t> (св. </a:t>
            </a:r>
            <a:r>
              <a:rPr lang="ru-RU" sz="1600" dirty="0" err="1"/>
              <a:t>Миколи</a:t>
            </a:r>
            <a:r>
              <a:rPr lang="ru-RU" sz="1600" dirty="0"/>
              <a:t>) не могла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вмістити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віруючих</a:t>
            </a:r>
            <a:r>
              <a:rPr lang="ru-RU" sz="1600" dirty="0"/>
              <a:t>. Одним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фундаторів</a:t>
            </a:r>
            <a:r>
              <a:rPr lang="ru-RU" sz="1600" dirty="0"/>
              <a:t> храму,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надав</a:t>
            </a:r>
            <a:r>
              <a:rPr lang="ru-RU" sz="1600" dirty="0"/>
              <a:t> </a:t>
            </a:r>
            <a:r>
              <a:rPr lang="ru-RU" sz="1600" dirty="0" err="1"/>
              <a:t>місце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будівництво</a:t>
            </a:r>
            <a:r>
              <a:rPr lang="ru-RU" sz="1600" dirty="0"/>
              <a:t>,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банкір</a:t>
            </a:r>
            <a:r>
              <a:rPr lang="ru-RU" sz="1600" dirty="0"/>
              <a:t> на </a:t>
            </a:r>
            <a:r>
              <a:rPr lang="ru-RU" sz="1600" dirty="0" err="1"/>
              <a:t>ім'я</a:t>
            </a:r>
            <a:r>
              <a:rPr lang="ru-RU" sz="1600" dirty="0"/>
              <a:t> </a:t>
            </a:r>
            <a:r>
              <a:rPr lang="ru-RU" sz="1600" dirty="0" err="1"/>
              <a:t>Віллем</a:t>
            </a:r>
            <a:r>
              <a:rPr lang="ru-RU" sz="1600" dirty="0"/>
              <a:t> </a:t>
            </a:r>
            <a:r>
              <a:rPr lang="ru-RU" sz="1600" dirty="0" err="1"/>
              <a:t>Еггерт</a:t>
            </a:r>
            <a:r>
              <a:rPr lang="ru-RU" sz="1600" dirty="0"/>
              <a:t> (</a:t>
            </a:r>
            <a:r>
              <a:rPr lang="en-US" sz="1600" dirty="0">
                <a:latin typeface="Algerian" pitchFamily="82" charset="0"/>
              </a:rPr>
              <a:t>Willem </a:t>
            </a:r>
            <a:r>
              <a:rPr lang="en-US" sz="1600" dirty="0" err="1">
                <a:latin typeface="Algerian" pitchFamily="82" charset="0"/>
              </a:rPr>
              <a:t>Eggert</a:t>
            </a:r>
            <a:r>
              <a:rPr lang="en-US" sz="1600" dirty="0">
                <a:latin typeface="Algerian" pitchFamily="82" charset="0"/>
              </a:rPr>
              <a:t>). </a:t>
            </a:r>
            <a:r>
              <a:rPr lang="ru-RU" sz="1600" dirty="0" err="1"/>
              <a:t>Спочатку</a:t>
            </a:r>
            <a:r>
              <a:rPr lang="ru-RU" sz="1600" dirty="0"/>
              <a:t> </a:t>
            </a:r>
            <a:r>
              <a:rPr lang="ru-RU" sz="1600" dirty="0" err="1"/>
              <a:t>церква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присвячена</a:t>
            </a:r>
            <a:r>
              <a:rPr lang="ru-RU" sz="1600" dirty="0"/>
              <a:t> святим </a:t>
            </a:r>
            <a:r>
              <a:rPr lang="ru-RU" sz="1600" dirty="0" err="1"/>
              <a:t>Марії</a:t>
            </a:r>
            <a:r>
              <a:rPr lang="ru-RU" sz="1600" dirty="0"/>
              <a:t> та </a:t>
            </a:r>
            <a:r>
              <a:rPr lang="ru-RU" sz="1600" dirty="0" err="1"/>
              <a:t>Катерині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 smtClean="0"/>
              <a:t>У </a:t>
            </a:r>
            <a:r>
              <a:rPr lang="ru-RU" sz="1600" dirty="0"/>
              <a:t>1421, 1452 і 1645 роках </a:t>
            </a:r>
            <a:r>
              <a:rPr lang="ru-RU" sz="1600" dirty="0" err="1"/>
              <a:t>церква</a:t>
            </a:r>
            <a:r>
              <a:rPr lang="ru-RU" sz="1600" dirty="0"/>
              <a:t> </a:t>
            </a:r>
            <a:r>
              <a:rPr lang="ru-RU" sz="1600" dirty="0" err="1"/>
              <a:t>горіла</a:t>
            </a:r>
            <a:r>
              <a:rPr lang="ru-RU" sz="1600" dirty="0"/>
              <a:t> в </a:t>
            </a:r>
            <a:r>
              <a:rPr lang="ru-RU" sz="1600" dirty="0" err="1"/>
              <a:t>міських</a:t>
            </a:r>
            <a:r>
              <a:rPr lang="ru-RU" sz="1600" dirty="0"/>
              <a:t> </a:t>
            </a:r>
            <a:r>
              <a:rPr lang="ru-RU" sz="1600" dirty="0" err="1"/>
              <a:t>пожежах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1645 року вона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перебудована</a:t>
            </a:r>
            <a:r>
              <a:rPr lang="ru-RU" sz="1600" dirty="0"/>
              <a:t> в </a:t>
            </a:r>
            <a:r>
              <a:rPr lang="ru-RU" sz="1600" dirty="0" err="1"/>
              <a:t>готичному</a:t>
            </a:r>
            <a:r>
              <a:rPr lang="ru-RU" sz="1600" dirty="0"/>
              <a:t> </a:t>
            </a:r>
            <a:r>
              <a:rPr lang="ru-RU" sz="1600" dirty="0" err="1"/>
              <a:t>стилі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Пізньоготична</a:t>
            </a:r>
            <a:r>
              <a:rPr lang="ru-RU" sz="1600" dirty="0"/>
              <a:t> </a:t>
            </a:r>
            <a:r>
              <a:rPr lang="ru-RU" sz="1600" dirty="0" err="1"/>
              <a:t>хрестувата</a:t>
            </a:r>
            <a:r>
              <a:rPr lang="ru-RU" sz="1600" dirty="0"/>
              <a:t> </a:t>
            </a:r>
            <a:r>
              <a:rPr lang="ru-RU" sz="1600" dirty="0" err="1"/>
              <a:t>базиліка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майже</a:t>
            </a:r>
            <a:r>
              <a:rPr lang="ru-RU" sz="1600" dirty="0"/>
              <a:t> </a:t>
            </a:r>
            <a:r>
              <a:rPr lang="ru-RU" sz="1600" dirty="0" err="1"/>
              <a:t>повністю</a:t>
            </a:r>
            <a:r>
              <a:rPr lang="ru-RU" sz="1600" dirty="0"/>
              <a:t> спалена </a:t>
            </a:r>
            <a:r>
              <a:rPr lang="ru-RU" sz="1600" dirty="0" err="1"/>
              <a:t>пожежою</a:t>
            </a:r>
            <a:r>
              <a:rPr lang="ru-RU" sz="1600" dirty="0"/>
              <a:t> 1645 року, яка сталась, </a:t>
            </a:r>
            <a:r>
              <a:rPr lang="ru-RU" sz="1600" dirty="0" err="1"/>
              <a:t>згідно</a:t>
            </a:r>
            <a:r>
              <a:rPr lang="ru-RU" sz="1600" dirty="0"/>
              <a:t> з </a:t>
            </a:r>
            <a:r>
              <a:rPr lang="ru-RU" sz="1600" dirty="0" err="1"/>
              <a:t>міським</a:t>
            </a:r>
            <a:r>
              <a:rPr lang="ru-RU" sz="1600" dirty="0"/>
              <a:t> </a:t>
            </a:r>
            <a:r>
              <a:rPr lang="ru-RU" sz="1600" dirty="0" err="1"/>
              <a:t>переказом</a:t>
            </a:r>
            <a:r>
              <a:rPr lang="ru-RU" sz="1600" dirty="0"/>
              <a:t>, через недогляд </a:t>
            </a:r>
            <a:r>
              <a:rPr lang="ru-RU" sz="1600" dirty="0" err="1"/>
              <a:t>майстра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реконструкції</a:t>
            </a:r>
            <a:r>
              <a:rPr lang="ru-RU" sz="1600" dirty="0"/>
              <a:t>, яка </a:t>
            </a:r>
            <a:r>
              <a:rPr lang="ru-RU" sz="1600" dirty="0" err="1"/>
              <a:t>тривала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</a:t>
            </a:r>
            <a:r>
              <a:rPr lang="ru-RU" sz="1600" dirty="0" err="1"/>
              <a:t>трьох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, </a:t>
            </a:r>
            <a:r>
              <a:rPr lang="ru-RU" sz="1600" dirty="0" err="1"/>
              <a:t>церква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освячена</a:t>
            </a:r>
            <a:r>
              <a:rPr lang="ru-RU" sz="1600" dirty="0"/>
              <a:t> </a:t>
            </a:r>
            <a:r>
              <a:rPr lang="ru-RU" sz="1600" dirty="0" err="1"/>
              <a:t>знову</a:t>
            </a:r>
            <a:r>
              <a:rPr lang="ru-RU" sz="1600" dirty="0"/>
              <a:t> в </a:t>
            </a:r>
            <a:r>
              <a:rPr lang="ru-RU" sz="1600" dirty="0" err="1"/>
              <a:t>подяку</a:t>
            </a:r>
            <a:r>
              <a:rPr lang="ru-RU" sz="1600" dirty="0"/>
              <a:t> за </a:t>
            </a:r>
            <a:r>
              <a:rPr lang="ru-RU" sz="1600" dirty="0" err="1"/>
              <a:t>Мюнстерський</a:t>
            </a:r>
            <a:r>
              <a:rPr lang="ru-RU" sz="1600" dirty="0"/>
              <a:t> мир (1648). </a:t>
            </a:r>
            <a:r>
              <a:rPr lang="ru-RU" sz="1600" dirty="0" err="1"/>
              <a:t>Тоді</a:t>
            </a:r>
            <a:r>
              <a:rPr lang="ru-RU" sz="1600" dirty="0"/>
              <a:t> ж </a:t>
            </a:r>
            <a:r>
              <a:rPr lang="ru-RU" sz="1600" dirty="0" err="1"/>
              <a:t>інтер'єри</a:t>
            </a:r>
            <a:r>
              <a:rPr lang="ru-RU" sz="1600" dirty="0"/>
              <a:t> храму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оздоблені</a:t>
            </a:r>
            <a:r>
              <a:rPr lang="ru-RU" sz="1600" dirty="0"/>
              <a:t> </a:t>
            </a:r>
            <a:r>
              <a:rPr lang="ru-RU" sz="1600" dirty="0" err="1"/>
              <a:t>чудовою</a:t>
            </a:r>
            <a:r>
              <a:rPr lang="ru-RU" sz="1600" dirty="0"/>
              <a:t> кафедрою (1649) </a:t>
            </a:r>
            <a:r>
              <a:rPr lang="ru-RU" sz="1600" dirty="0" err="1"/>
              <a:t>роботи</a:t>
            </a:r>
            <a:r>
              <a:rPr lang="ru-RU" sz="1600" dirty="0"/>
              <a:t> Альберта </a:t>
            </a:r>
            <a:r>
              <a:rPr lang="ru-RU" sz="1600" dirty="0" err="1"/>
              <a:t>Вінкенбрінка</a:t>
            </a:r>
            <a:r>
              <a:rPr lang="ru-RU" sz="1600" dirty="0"/>
              <a:t> (</a:t>
            </a:r>
            <a:r>
              <a:rPr lang="en-US" sz="1600" dirty="0">
                <a:latin typeface="Algerian" pitchFamily="82" charset="0"/>
              </a:rPr>
              <a:t>Albert </a:t>
            </a:r>
            <a:r>
              <a:rPr lang="en-US" sz="1600" dirty="0" err="1">
                <a:latin typeface="Algerian" pitchFamily="82" charset="0"/>
              </a:rPr>
              <a:t>Vinckenbrink</a:t>
            </a:r>
            <a:r>
              <a:rPr lang="en-US" sz="1600" dirty="0">
                <a:latin typeface="Algerian" pitchFamily="82" charset="0"/>
              </a:rPr>
              <a:t>), </a:t>
            </a:r>
            <a:r>
              <a:rPr lang="ru-RU" sz="1600" dirty="0" err="1"/>
              <a:t>дивовижної</a:t>
            </a:r>
            <a:r>
              <a:rPr lang="ru-RU" sz="1600" dirty="0"/>
              <a:t> </a:t>
            </a:r>
            <a:r>
              <a:rPr lang="ru-RU" sz="1600" dirty="0" err="1"/>
              <a:t>краси</a:t>
            </a:r>
            <a:r>
              <a:rPr lang="ru-RU" sz="1600" dirty="0"/>
              <a:t> </a:t>
            </a:r>
            <a:r>
              <a:rPr lang="ru-RU" sz="1600" dirty="0" err="1"/>
              <a:t>бароковими</a:t>
            </a:r>
            <a:r>
              <a:rPr lang="ru-RU" sz="1600" dirty="0"/>
              <a:t> </a:t>
            </a:r>
            <a:r>
              <a:rPr lang="ru-RU" sz="1600" dirty="0" err="1"/>
              <a:t>різьбленими</a:t>
            </a:r>
            <a:r>
              <a:rPr lang="ru-RU" sz="1600" dirty="0"/>
              <a:t> по дереву </a:t>
            </a:r>
            <a:r>
              <a:rPr lang="ru-RU" sz="1600" dirty="0" err="1"/>
              <a:t>фігурами</a:t>
            </a:r>
            <a:r>
              <a:rPr lang="ru-RU" sz="1600" dirty="0"/>
              <a:t> </a:t>
            </a:r>
            <a:r>
              <a:rPr lang="ru-RU" sz="1600" dirty="0" err="1"/>
              <a:t>чотирьох</a:t>
            </a:r>
            <a:r>
              <a:rPr lang="ru-RU" sz="1600" dirty="0"/>
              <a:t> </a:t>
            </a:r>
            <a:r>
              <a:rPr lang="ru-RU" sz="1600" dirty="0" err="1"/>
              <a:t>євангелістів</a:t>
            </a:r>
            <a:r>
              <a:rPr lang="ru-RU" sz="1600" dirty="0"/>
              <a:t> і </a:t>
            </a:r>
            <a:r>
              <a:rPr lang="ru-RU" sz="1600" dirty="0" err="1"/>
              <a:t>алегорічних</a:t>
            </a:r>
            <a:r>
              <a:rPr lang="ru-RU" sz="1600" dirty="0"/>
              <a:t> </a:t>
            </a:r>
            <a:r>
              <a:rPr lang="ru-RU" sz="1600" dirty="0" err="1"/>
              <a:t>уособлень</a:t>
            </a:r>
            <a:r>
              <a:rPr lang="ru-RU" sz="1600" dirty="0"/>
              <a:t> </a:t>
            </a:r>
            <a:r>
              <a:rPr lang="ru-RU" sz="1600" dirty="0" err="1"/>
              <a:t>Віри</a:t>
            </a:r>
            <a:r>
              <a:rPr lang="ru-RU" sz="1600" dirty="0"/>
              <a:t>, </a:t>
            </a:r>
            <a:r>
              <a:rPr lang="ru-RU" sz="1600" dirty="0" err="1"/>
              <a:t>Надії</a:t>
            </a:r>
            <a:r>
              <a:rPr lang="ru-RU" sz="1600" dirty="0"/>
              <a:t>, </a:t>
            </a:r>
            <a:r>
              <a:rPr lang="ru-RU" sz="1600" dirty="0" err="1"/>
              <a:t>Любові</a:t>
            </a:r>
            <a:r>
              <a:rPr lang="ru-RU" sz="1600" dirty="0"/>
              <a:t>, </a:t>
            </a:r>
            <a:r>
              <a:rPr lang="ru-RU" sz="1600" dirty="0" err="1"/>
              <a:t>Справедливості</a:t>
            </a:r>
            <a:r>
              <a:rPr lang="ru-RU" sz="1600" dirty="0"/>
              <a:t> і </a:t>
            </a:r>
            <a:r>
              <a:rPr lang="ru-RU" sz="1600" dirty="0" err="1"/>
              <a:t>Розсудливості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 err="1" smtClean="0"/>
              <a:t>Церква</a:t>
            </a:r>
            <a:r>
              <a:rPr lang="ru-RU" sz="1600" dirty="0" smtClean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визначний</a:t>
            </a:r>
            <a:r>
              <a:rPr lang="ru-RU" sz="1600" dirty="0"/>
              <a:t> орган 1670 року, дизайн коробки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розробив</a:t>
            </a:r>
            <a:r>
              <a:rPr lang="ru-RU" sz="1600" dirty="0"/>
              <a:t> Якоб </a:t>
            </a:r>
            <a:r>
              <a:rPr lang="ru-RU" sz="1600" dirty="0" err="1"/>
              <a:t>ван</a:t>
            </a:r>
            <a:r>
              <a:rPr lang="ru-RU" sz="1600" dirty="0"/>
              <a:t> </a:t>
            </a:r>
            <a:r>
              <a:rPr lang="ru-RU" sz="1600" dirty="0" err="1"/>
              <a:t>Кампен</a:t>
            </a:r>
            <a:r>
              <a:rPr lang="ru-RU" sz="1600" dirty="0"/>
              <a:t>, </a:t>
            </a:r>
            <a:r>
              <a:rPr lang="ru-RU" sz="1600" dirty="0" err="1"/>
              <a:t>надзвичайно</a:t>
            </a:r>
            <a:r>
              <a:rPr lang="ru-RU" sz="1600" dirty="0"/>
              <a:t> </a:t>
            </a:r>
            <a:r>
              <a:rPr lang="ru-RU" sz="1600" dirty="0" err="1"/>
              <a:t>гарні</a:t>
            </a:r>
            <a:r>
              <a:rPr lang="ru-RU" sz="1600" dirty="0"/>
              <a:t> </a:t>
            </a:r>
            <a:r>
              <a:rPr lang="ru-RU" sz="1600" dirty="0" err="1"/>
              <a:t>ґратки</a:t>
            </a:r>
            <a:r>
              <a:rPr lang="ru-RU" sz="1600" dirty="0"/>
              <a:t> </a:t>
            </a:r>
            <a:r>
              <a:rPr lang="ru-RU" sz="1600" dirty="0" err="1"/>
              <a:t>хорів</a:t>
            </a:r>
            <a:r>
              <a:rPr lang="ru-RU" sz="1600" dirty="0"/>
              <a:t>, </a:t>
            </a:r>
            <a:r>
              <a:rPr lang="ru-RU" sz="1600" dirty="0" err="1"/>
              <a:t>відлиті</a:t>
            </a:r>
            <a:r>
              <a:rPr lang="ru-RU" sz="1600" dirty="0"/>
              <a:t> в </a:t>
            </a:r>
            <a:r>
              <a:rPr lang="ru-RU" sz="1600" dirty="0" err="1"/>
              <a:t>бронзі</a:t>
            </a:r>
            <a:r>
              <a:rPr lang="ru-RU" sz="1600" dirty="0"/>
              <a:t>.</a:t>
            </a:r>
          </a:p>
          <a:p>
            <a:r>
              <a:rPr lang="ru-RU" sz="1600" dirty="0"/>
              <a:t>У 1892—1914 роках </a:t>
            </a:r>
            <a:r>
              <a:rPr lang="ru-RU" sz="1600" dirty="0" err="1"/>
              <a:t>Нівекерк</a:t>
            </a:r>
            <a:r>
              <a:rPr lang="ru-RU" sz="1600" dirty="0"/>
              <a:t> </a:t>
            </a:r>
            <a:r>
              <a:rPr lang="ru-RU" sz="1600" dirty="0" err="1"/>
              <a:t>капітально</a:t>
            </a:r>
            <a:r>
              <a:rPr lang="ru-RU" sz="1600" dirty="0"/>
              <a:t> </a:t>
            </a:r>
            <a:r>
              <a:rPr lang="ru-RU" sz="1600" dirty="0" err="1"/>
              <a:t>відремонтували</a:t>
            </a:r>
            <a:r>
              <a:rPr lang="ru-RU" sz="1600" dirty="0"/>
              <a:t> й </a:t>
            </a:r>
            <a:r>
              <a:rPr lang="ru-RU" sz="1600" dirty="0" err="1"/>
              <a:t>реконструювали</a:t>
            </a:r>
            <a:r>
              <a:rPr lang="ru-RU" sz="1600" dirty="0"/>
              <a:t>, додавши до </a:t>
            </a:r>
            <a:r>
              <a:rPr lang="ru-RU" sz="1600" dirty="0" err="1"/>
              <a:t>культової</a:t>
            </a:r>
            <a:r>
              <a:rPr lang="ru-RU" sz="1600" dirty="0"/>
              <a:t> </a:t>
            </a:r>
            <a:r>
              <a:rPr lang="ru-RU" sz="1600" dirty="0" err="1"/>
              <a:t>споруди</a:t>
            </a:r>
            <a:r>
              <a:rPr lang="ru-RU" sz="1600" dirty="0"/>
              <a:t> </a:t>
            </a:r>
            <a:r>
              <a:rPr lang="ru-RU" sz="1600" dirty="0" err="1"/>
              <a:t>численні</a:t>
            </a:r>
            <a:r>
              <a:rPr lang="ru-RU" sz="1600" dirty="0"/>
              <a:t> </a:t>
            </a:r>
            <a:r>
              <a:rPr lang="ru-RU" sz="1600" dirty="0" err="1"/>
              <a:t>неоготичні</a:t>
            </a:r>
            <a:r>
              <a:rPr lang="ru-RU" sz="1600" dirty="0"/>
              <a:t> </a:t>
            </a:r>
            <a:r>
              <a:rPr lang="ru-RU" sz="1600" dirty="0" err="1"/>
              <a:t>деталі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Ще</a:t>
            </a:r>
            <a:r>
              <a:rPr lang="ru-RU" sz="1600" dirty="0"/>
              <a:t> одну </a:t>
            </a:r>
            <a:r>
              <a:rPr lang="ru-RU" sz="1600" dirty="0" err="1"/>
              <a:t>масштабну</a:t>
            </a:r>
            <a:r>
              <a:rPr lang="ru-RU" sz="1600" dirty="0"/>
              <a:t> </a:t>
            </a:r>
            <a:r>
              <a:rPr lang="ru-RU" sz="1600" dirty="0" err="1"/>
              <a:t>реставрацію</a:t>
            </a:r>
            <a:r>
              <a:rPr lang="ru-RU" sz="1600" dirty="0"/>
              <a:t> </a:t>
            </a:r>
            <a:r>
              <a:rPr lang="ru-RU" sz="1600" dirty="0" err="1"/>
              <a:t>амстердамської</a:t>
            </a:r>
            <a:r>
              <a:rPr lang="ru-RU" sz="1600" dirty="0"/>
              <a:t> </a:t>
            </a:r>
            <a:r>
              <a:rPr lang="ru-RU" sz="1600" dirty="0" err="1"/>
              <a:t>Нової</a:t>
            </a:r>
            <a:r>
              <a:rPr lang="ru-RU" sz="1600" dirty="0"/>
              <a:t> церкви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здійснено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світової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 — у 1959-1980 роках.</a:t>
            </a:r>
          </a:p>
          <a:p>
            <a:r>
              <a:rPr lang="ru-RU" sz="1600" dirty="0" err="1"/>
              <a:t>Згідно</a:t>
            </a:r>
            <a:r>
              <a:rPr lang="ru-RU" sz="1600" dirty="0"/>
              <a:t> з </a:t>
            </a:r>
            <a:r>
              <a:rPr lang="ru-RU" sz="1600" dirty="0" err="1"/>
              <a:t>традицією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1814 року </a:t>
            </a:r>
            <a:r>
              <a:rPr lang="ru-RU" sz="1600" dirty="0" err="1"/>
              <a:t>Нівекерк</a:t>
            </a:r>
            <a:r>
              <a:rPr lang="ru-RU" sz="1600" dirty="0"/>
              <a:t> Амстердама </a:t>
            </a:r>
            <a:r>
              <a:rPr lang="ru-RU" sz="1600" dirty="0" err="1"/>
              <a:t>використовувалася</a:t>
            </a:r>
            <a:r>
              <a:rPr lang="ru-RU" sz="1600" dirty="0"/>
              <a:t> для </a:t>
            </a:r>
            <a:r>
              <a:rPr lang="ru-RU" sz="1600" dirty="0" err="1"/>
              <a:t>королівських</a:t>
            </a:r>
            <a:r>
              <a:rPr lang="ru-RU" sz="1600" dirty="0"/>
              <a:t> </a:t>
            </a:r>
            <a:r>
              <a:rPr lang="ru-RU" sz="1600" dirty="0" err="1"/>
              <a:t>коронацій</a:t>
            </a:r>
            <a:r>
              <a:rPr lang="ru-RU" sz="1600" dirty="0"/>
              <a:t> і </a:t>
            </a:r>
            <a:r>
              <a:rPr lang="ru-RU" sz="1600" dirty="0" err="1"/>
              <a:t>інавгурацій</a:t>
            </a:r>
            <a:r>
              <a:rPr lang="ru-RU" sz="1600" dirty="0"/>
              <a:t>, </a:t>
            </a:r>
            <a:r>
              <a:rPr lang="ru-RU" sz="1600" dirty="0" err="1"/>
              <a:t>востаннє</a:t>
            </a:r>
            <a:r>
              <a:rPr lang="ru-RU" sz="1600" dirty="0"/>
              <a:t> —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вступу</a:t>
            </a:r>
            <a:r>
              <a:rPr lang="ru-RU" sz="1600" dirty="0"/>
              <a:t> на престол </a:t>
            </a:r>
            <a:r>
              <a:rPr lang="ru-RU" sz="1600" dirty="0" err="1"/>
              <a:t>королеви</a:t>
            </a:r>
            <a:r>
              <a:rPr lang="ru-RU" sz="1600" dirty="0"/>
              <a:t> </a:t>
            </a:r>
            <a:r>
              <a:rPr lang="ru-RU" sz="1600" dirty="0" err="1"/>
              <a:t>Беатрикс</a:t>
            </a:r>
            <a:r>
              <a:rPr lang="ru-RU" sz="1600" dirty="0"/>
              <a:t> 30 </a:t>
            </a:r>
            <a:r>
              <a:rPr lang="ru-RU" sz="1600" dirty="0" err="1"/>
              <a:t>квітня</a:t>
            </a:r>
            <a:r>
              <a:rPr lang="ru-RU" sz="1600" dirty="0"/>
              <a:t> 1980 року, а </a:t>
            </a:r>
            <a:r>
              <a:rPr lang="ru-RU" sz="1600" dirty="0" err="1"/>
              <a:t>також</a:t>
            </a:r>
            <a:r>
              <a:rPr lang="ru-RU" sz="1600" dirty="0"/>
              <a:t> для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весільних</a:t>
            </a:r>
            <a:r>
              <a:rPr lang="ru-RU" sz="1600" dirty="0"/>
              <a:t> </a:t>
            </a:r>
            <a:r>
              <a:rPr lang="ru-RU" sz="1600" dirty="0" err="1"/>
              <a:t>церемоній</a:t>
            </a:r>
            <a:r>
              <a:rPr lang="ru-RU" sz="1600" dirty="0"/>
              <a:t> — </a:t>
            </a:r>
            <a:r>
              <a:rPr lang="ru-RU" sz="1600" dirty="0" err="1"/>
              <a:t>востаннє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одруження</a:t>
            </a:r>
            <a:r>
              <a:rPr lang="ru-RU" sz="1600" dirty="0"/>
              <a:t> принца </a:t>
            </a:r>
            <a:r>
              <a:rPr lang="ru-RU" sz="1600" dirty="0" err="1"/>
              <a:t>Оранського</a:t>
            </a:r>
            <a:r>
              <a:rPr lang="ru-RU" sz="1600" dirty="0"/>
              <a:t> </a:t>
            </a:r>
            <a:r>
              <a:rPr lang="ru-RU" sz="1600" dirty="0" err="1"/>
              <a:t>Віллема</a:t>
            </a:r>
            <a:r>
              <a:rPr lang="ru-RU" sz="1600" dirty="0"/>
              <a:t>-Александра і </a:t>
            </a:r>
            <a:r>
              <a:rPr lang="ru-RU" sz="1600" dirty="0" err="1"/>
              <a:t>принцеси</a:t>
            </a:r>
            <a:r>
              <a:rPr lang="ru-RU" sz="1600" dirty="0"/>
              <a:t> </a:t>
            </a:r>
            <a:r>
              <a:rPr lang="ru-RU" sz="1600" dirty="0" err="1"/>
              <a:t>Максими</a:t>
            </a:r>
            <a:r>
              <a:rPr lang="ru-RU" sz="1600" dirty="0"/>
              <a:t> </a:t>
            </a:r>
            <a:r>
              <a:rPr lang="ru-RU" sz="1600" dirty="0" err="1"/>
              <a:t>Соррег'єти</a:t>
            </a:r>
            <a:r>
              <a:rPr lang="ru-RU" sz="1600" dirty="0"/>
              <a:t> в 2002 </a:t>
            </a:r>
            <a:r>
              <a:rPr lang="ru-RU" sz="1600" dirty="0" err="1"/>
              <a:t>році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Церква</a:t>
            </a:r>
            <a:r>
              <a:rPr lang="ru-RU" sz="1600" dirty="0"/>
              <a:t> є </a:t>
            </a:r>
            <a:r>
              <a:rPr lang="ru-RU" sz="1600" dirty="0" err="1"/>
              <a:t>місцем</a:t>
            </a:r>
            <a:r>
              <a:rPr lang="ru-RU" sz="1600" dirty="0"/>
              <a:t> </a:t>
            </a:r>
            <a:r>
              <a:rPr lang="ru-RU" sz="1600" dirty="0" err="1"/>
              <a:t>поховання</a:t>
            </a:r>
            <a:r>
              <a:rPr lang="ru-RU" sz="1600" dirty="0"/>
              <a:t> </a:t>
            </a:r>
            <a:r>
              <a:rPr lang="ru-RU" sz="1600" dirty="0" err="1"/>
              <a:t>багатьох</a:t>
            </a:r>
            <a:r>
              <a:rPr lang="ru-RU" sz="1600" dirty="0"/>
              <a:t> </a:t>
            </a:r>
            <a:r>
              <a:rPr lang="ru-RU" sz="1600" dirty="0" err="1"/>
              <a:t>видатних</a:t>
            </a:r>
            <a:r>
              <a:rPr lang="ru-RU" sz="1600" dirty="0"/>
              <a:t> </a:t>
            </a:r>
            <a:r>
              <a:rPr lang="ru-RU" sz="1600" dirty="0" err="1"/>
              <a:t>нідерландських</a:t>
            </a:r>
            <a:r>
              <a:rPr lang="ru-RU" sz="1600" dirty="0"/>
              <a:t> </a:t>
            </a:r>
            <a:r>
              <a:rPr lang="ru-RU" sz="1600" dirty="0" err="1"/>
              <a:t>флотоводців</a:t>
            </a:r>
            <a:r>
              <a:rPr lang="ru-RU" sz="1600" dirty="0"/>
              <a:t>, в тому </a:t>
            </a:r>
            <a:r>
              <a:rPr lang="ru-RU" sz="1600" dirty="0" err="1"/>
              <a:t>числі</a:t>
            </a:r>
            <a:r>
              <a:rPr lang="ru-RU" sz="1600" dirty="0"/>
              <a:t> </a:t>
            </a:r>
            <a:r>
              <a:rPr lang="ru-RU" sz="1600" dirty="0" err="1"/>
              <a:t>Мігеля</a:t>
            </a:r>
            <a:r>
              <a:rPr lang="ru-RU" sz="1600" dirty="0"/>
              <a:t> </a:t>
            </a:r>
            <a:r>
              <a:rPr lang="ru-RU" sz="1600" dirty="0" err="1"/>
              <a:t>Адріансзона</a:t>
            </a:r>
            <a:r>
              <a:rPr lang="ru-RU" sz="1600" dirty="0"/>
              <a:t> </a:t>
            </a:r>
            <a:r>
              <a:rPr lang="ru-RU" sz="1600" dirty="0" err="1"/>
              <a:t>Рюйтера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національного</a:t>
            </a:r>
            <a:r>
              <a:rPr lang="ru-RU" sz="1600" dirty="0"/>
              <a:t> </a:t>
            </a:r>
            <a:r>
              <a:rPr lang="ru-RU" sz="1600" dirty="0" err="1"/>
              <a:t>поета</a:t>
            </a:r>
            <a:r>
              <a:rPr lang="ru-RU" sz="1600" dirty="0"/>
              <a:t> і драматурга </a:t>
            </a:r>
            <a:r>
              <a:rPr lang="ru-RU" sz="1600" dirty="0" err="1"/>
              <a:t>Йоста</a:t>
            </a:r>
            <a:r>
              <a:rPr lang="ru-RU" sz="1600" dirty="0"/>
              <a:t> </a:t>
            </a:r>
            <a:r>
              <a:rPr lang="ru-RU" sz="1600" dirty="0" err="1"/>
              <a:t>ван</a:t>
            </a:r>
            <a:r>
              <a:rPr lang="ru-RU" sz="1600" dirty="0"/>
              <a:t> </a:t>
            </a:r>
            <a:r>
              <a:rPr lang="ru-RU" sz="1600" dirty="0" err="1"/>
              <a:t>ден</a:t>
            </a:r>
            <a:r>
              <a:rPr lang="ru-RU" sz="1600" dirty="0"/>
              <a:t> </a:t>
            </a:r>
            <a:r>
              <a:rPr lang="ru-RU" sz="1600" dirty="0" err="1"/>
              <a:t>Вондела</a:t>
            </a:r>
            <a:r>
              <a:rPr lang="ru-RU" sz="1600" dirty="0"/>
              <a:t> і картографа </a:t>
            </a:r>
            <a:r>
              <a:rPr lang="ru-RU" sz="1600" dirty="0" err="1"/>
              <a:t>Віллема</a:t>
            </a:r>
            <a:r>
              <a:rPr lang="ru-RU" sz="1600" dirty="0"/>
              <a:t> </a:t>
            </a:r>
            <a:r>
              <a:rPr lang="ru-RU" sz="1600" dirty="0" err="1"/>
              <a:t>Блау</a:t>
            </a:r>
            <a:r>
              <a:rPr lang="ru-RU" sz="1600" dirty="0"/>
              <a:t>.</a:t>
            </a:r>
          </a:p>
          <a:p>
            <a:r>
              <a:rPr lang="ru-RU" sz="1600" dirty="0"/>
              <a:t>У </a:t>
            </a:r>
            <a:r>
              <a:rPr lang="ru-RU" sz="1600" dirty="0" err="1"/>
              <a:t>теперішній</a:t>
            </a:r>
            <a:r>
              <a:rPr lang="ru-RU" sz="1600" dirty="0"/>
              <a:t> час (2000-ні) в </a:t>
            </a:r>
            <a:r>
              <a:rPr lang="ru-RU" sz="1600" dirty="0" err="1"/>
              <a:t>амстердамській</a:t>
            </a:r>
            <a:r>
              <a:rPr lang="ru-RU" sz="1600" dirty="0"/>
              <a:t> </a:t>
            </a:r>
            <a:r>
              <a:rPr lang="ru-RU" sz="1600" dirty="0" err="1"/>
              <a:t>Новій</a:t>
            </a:r>
            <a:r>
              <a:rPr lang="ru-RU" sz="1600" dirty="0"/>
              <a:t> </a:t>
            </a:r>
            <a:r>
              <a:rPr lang="ru-RU" sz="1600" dirty="0" err="1"/>
              <a:t>церкві</a:t>
            </a:r>
            <a:r>
              <a:rPr lang="ru-RU" sz="1600" dirty="0"/>
              <a:t> не </a:t>
            </a:r>
            <a:r>
              <a:rPr lang="ru-RU" sz="1600" dirty="0" err="1"/>
              <a:t>правляться</a:t>
            </a:r>
            <a:r>
              <a:rPr lang="ru-RU" sz="1600" dirty="0"/>
              <a:t> </a:t>
            </a:r>
            <a:r>
              <a:rPr lang="ru-RU" sz="1600" dirty="0" err="1"/>
              <a:t>служби</a:t>
            </a:r>
            <a:r>
              <a:rPr lang="ru-RU" sz="1600" dirty="0"/>
              <a:t>, — </a:t>
            </a:r>
            <a:r>
              <a:rPr lang="ru-RU" sz="1600" dirty="0" err="1"/>
              <a:t>споруда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для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різноманітних</a:t>
            </a:r>
            <a:r>
              <a:rPr lang="ru-RU" sz="1600" dirty="0"/>
              <a:t> </a:t>
            </a:r>
            <a:r>
              <a:rPr lang="ru-RU" sz="1600" dirty="0" err="1"/>
              <a:t>виставок</a:t>
            </a:r>
            <a:r>
              <a:rPr lang="ru-RU" sz="1600" dirty="0"/>
              <a:t> і </a:t>
            </a:r>
            <a:r>
              <a:rPr lang="ru-RU" sz="1600" dirty="0" err="1"/>
              <a:t>культурних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, </a:t>
            </a:r>
            <a:r>
              <a:rPr lang="ru-RU" sz="1600" dirty="0" err="1"/>
              <a:t>органних</a:t>
            </a:r>
            <a:r>
              <a:rPr lang="ru-RU" sz="1600" dirty="0"/>
              <a:t> </a:t>
            </a:r>
            <a:r>
              <a:rPr lang="ru-RU" sz="1600" dirty="0" err="1"/>
              <a:t>концертів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327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" y="0"/>
            <a:ext cx="9128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1049" y="404664"/>
            <a:ext cx="9265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Південна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церква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(Амстердам)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65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1"/>
            <a:ext cx="9144000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0"/>
            <a:ext cx="903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Палац 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Гейс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тен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-Бос (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нід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Huis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ten Bosch) —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палац 17 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століття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доби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голландського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бароко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родини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Оранських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одна з 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сучасних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резиденцій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королів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Нідерландів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17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0871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/>
              <a:t>Південна</a:t>
            </a:r>
            <a:r>
              <a:rPr lang="ru-RU" sz="1800" dirty="0"/>
              <a:t> </a:t>
            </a:r>
            <a:r>
              <a:rPr lang="ru-RU" sz="1800" dirty="0" err="1"/>
              <a:t>церква</a:t>
            </a:r>
            <a:r>
              <a:rPr lang="ru-RU" sz="1800" dirty="0"/>
              <a:t> (</a:t>
            </a:r>
            <a:r>
              <a:rPr lang="ru-RU" sz="1800" dirty="0" err="1"/>
              <a:t>нід</a:t>
            </a:r>
            <a:r>
              <a:rPr lang="ru-RU" sz="1800" dirty="0"/>
              <a:t>. </a:t>
            </a:r>
            <a:r>
              <a:rPr lang="en-US" sz="1800" dirty="0" err="1">
                <a:latin typeface="Algerian" pitchFamily="82" charset="0"/>
              </a:rPr>
              <a:t>Zuiderkerk</a:t>
            </a:r>
            <a:r>
              <a:rPr lang="en-US" sz="1800" dirty="0">
                <a:latin typeface="Algerian" pitchFamily="82" charset="0"/>
              </a:rPr>
              <a:t>, </a:t>
            </a:r>
            <a:r>
              <a:rPr lang="ru-RU" sz="1800" dirty="0" err="1"/>
              <a:t>Зьойдеркерк</a:t>
            </a:r>
            <a:r>
              <a:rPr lang="ru-RU" sz="1800" dirty="0"/>
              <a:t>) — </a:t>
            </a:r>
            <a:r>
              <a:rPr lang="ru-RU" sz="1800" dirty="0" err="1"/>
              <a:t>колишній</a:t>
            </a:r>
            <a:r>
              <a:rPr lang="ru-RU" sz="1800" dirty="0"/>
              <a:t> </a:t>
            </a:r>
            <a:r>
              <a:rPr lang="ru-RU" sz="1800" dirty="0" err="1"/>
              <a:t>протестантський</a:t>
            </a:r>
            <a:r>
              <a:rPr lang="ru-RU" sz="1800" dirty="0"/>
              <a:t> храм у </a:t>
            </a:r>
            <a:r>
              <a:rPr lang="ru-RU" sz="1800" dirty="0" err="1"/>
              <a:t>столиці</a:t>
            </a:r>
            <a:r>
              <a:rPr lang="ru-RU" sz="1800" dirty="0"/>
              <a:t> </a:t>
            </a:r>
            <a:r>
              <a:rPr lang="ru-RU" sz="1800" dirty="0" err="1"/>
              <a:t>Нідерландів</a:t>
            </a:r>
            <a:r>
              <a:rPr lang="ru-RU" sz="1800" dirty="0"/>
              <a:t> </a:t>
            </a:r>
            <a:r>
              <a:rPr lang="ru-RU" sz="1800" dirty="0" err="1"/>
              <a:t>місті</a:t>
            </a:r>
            <a:r>
              <a:rPr lang="ru-RU" sz="1800" dirty="0"/>
              <a:t> </a:t>
            </a:r>
            <a:r>
              <a:rPr lang="ru-RU" sz="1800" dirty="0" err="1"/>
              <a:t>Амстердамі</a:t>
            </a:r>
            <a:r>
              <a:rPr lang="ru-RU" sz="1800" dirty="0"/>
              <a:t>, </a:t>
            </a:r>
            <a:r>
              <a:rPr lang="ru-RU" sz="1800" dirty="0" err="1"/>
              <a:t>нині</a:t>
            </a:r>
            <a:r>
              <a:rPr lang="ru-RU" sz="1800" dirty="0"/>
              <a:t> </a:t>
            </a:r>
            <a:r>
              <a:rPr lang="ru-RU" sz="1800" dirty="0" err="1"/>
              <a:t>культурний</a:t>
            </a:r>
            <a:r>
              <a:rPr lang="ru-RU" sz="1800" dirty="0"/>
              <a:t> центр; </a:t>
            </a:r>
            <a:r>
              <a:rPr lang="ru-RU" sz="1800" dirty="0" err="1"/>
              <a:t>історико-архітектурна</a:t>
            </a:r>
            <a:r>
              <a:rPr lang="ru-RU" sz="1800" dirty="0"/>
              <a:t> </a:t>
            </a:r>
            <a:r>
              <a:rPr lang="ru-RU" sz="1800" dirty="0" err="1"/>
              <a:t>пам'ятка</a:t>
            </a:r>
            <a:r>
              <a:rPr lang="ru-RU" sz="1800" dirty="0"/>
              <a:t> </a:t>
            </a:r>
            <a:r>
              <a:rPr lang="ru-RU" sz="1800" dirty="0" err="1"/>
              <a:t>доби</a:t>
            </a:r>
            <a:r>
              <a:rPr lang="ru-RU" sz="1800" dirty="0"/>
              <a:t> </a:t>
            </a:r>
            <a:r>
              <a:rPr lang="ru-RU" sz="1800" dirty="0" err="1"/>
              <a:t>ренесансу</a:t>
            </a:r>
            <a:r>
              <a:rPr lang="ru-RU" sz="1800" dirty="0"/>
              <a:t> 1-ї </a:t>
            </a:r>
            <a:r>
              <a:rPr lang="ru-RU" sz="1800" dirty="0" err="1"/>
              <a:t>половини</a:t>
            </a:r>
            <a:r>
              <a:rPr lang="ru-RU" sz="1800" dirty="0"/>
              <a:t> </a:t>
            </a:r>
            <a:r>
              <a:rPr lang="en-US" sz="1800" dirty="0">
                <a:latin typeface="Algerian" pitchFamily="82" charset="0"/>
              </a:rPr>
              <a:t>XVII </a:t>
            </a:r>
            <a:r>
              <a:rPr lang="ru-RU" sz="1800" dirty="0" err="1"/>
              <a:t>століття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Амстердамська</a:t>
            </a:r>
            <a:r>
              <a:rPr lang="ru-RU" sz="1800" dirty="0"/>
              <a:t> </a:t>
            </a:r>
            <a:r>
              <a:rPr lang="ru-RU" sz="1800" dirty="0" err="1"/>
              <a:t>Південна</a:t>
            </a:r>
            <a:r>
              <a:rPr lang="ru-RU" sz="1800" dirty="0"/>
              <a:t> </a:t>
            </a:r>
            <a:r>
              <a:rPr lang="ru-RU" sz="1800" dirty="0" err="1"/>
              <a:t>церква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побудована</a:t>
            </a:r>
            <a:r>
              <a:rPr lang="ru-RU" sz="1800" dirty="0"/>
              <a:t> у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1603 і 1611 роками. </a:t>
            </a:r>
            <a:r>
              <a:rPr lang="ru-RU" sz="1800" dirty="0" err="1"/>
              <a:t>Будівництво</a:t>
            </a:r>
            <a:r>
              <a:rPr lang="ru-RU" sz="1800" dirty="0"/>
              <a:t> </a:t>
            </a:r>
            <a:r>
              <a:rPr lang="ru-RU" sz="1800" dirty="0" err="1"/>
              <a:t>вежі-дзвіниці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завершено1614 року. </a:t>
            </a:r>
            <a:r>
              <a:rPr lang="ru-RU" sz="1800" dirty="0" err="1"/>
              <a:t>Зьойдеркерк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першою</a:t>
            </a:r>
            <a:r>
              <a:rPr lang="ru-RU" sz="1800" dirty="0"/>
              <a:t> </a:t>
            </a:r>
            <a:r>
              <a:rPr lang="ru-RU" sz="1800" dirty="0" err="1"/>
              <a:t>протестантською</a:t>
            </a:r>
            <a:r>
              <a:rPr lang="ru-RU" sz="1800" dirty="0"/>
              <a:t> </a:t>
            </a:r>
            <a:r>
              <a:rPr lang="ru-RU" sz="1800" dirty="0" err="1"/>
              <a:t>церквою</a:t>
            </a:r>
            <a:r>
              <a:rPr lang="ru-RU" sz="1800" dirty="0"/>
              <a:t>, </a:t>
            </a:r>
            <a:r>
              <a:rPr lang="ru-RU" sz="1800" dirty="0" err="1"/>
              <a:t>зведеною</a:t>
            </a:r>
            <a:r>
              <a:rPr lang="ru-RU" sz="1800" dirty="0"/>
              <a:t> в </a:t>
            </a:r>
            <a:r>
              <a:rPr lang="ru-RU" sz="1800" dirty="0" err="1"/>
              <a:t>Амстердамі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Реформації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Архітектором</a:t>
            </a:r>
            <a:r>
              <a:rPr lang="ru-RU" sz="1800" dirty="0"/>
              <a:t> храму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відомий</a:t>
            </a:r>
            <a:r>
              <a:rPr lang="ru-RU" sz="1800" dirty="0"/>
              <a:t> </a:t>
            </a:r>
            <a:r>
              <a:rPr lang="ru-RU" sz="1800" dirty="0" err="1"/>
              <a:t>міський</a:t>
            </a:r>
            <a:r>
              <a:rPr lang="ru-RU" sz="1800" dirty="0"/>
              <a:t> зодчий </a:t>
            </a:r>
            <a:r>
              <a:rPr lang="ru-RU" sz="1800" dirty="0" err="1"/>
              <a:t>Гендрік</a:t>
            </a:r>
            <a:r>
              <a:rPr lang="ru-RU" sz="1800" dirty="0"/>
              <a:t> де </a:t>
            </a:r>
            <a:r>
              <a:rPr lang="ru-RU" sz="1800" dirty="0" err="1"/>
              <a:t>Кейзер</a:t>
            </a:r>
            <a:r>
              <a:rPr lang="ru-RU" sz="1800" dirty="0"/>
              <a:t>, і тому храм </a:t>
            </a:r>
            <a:r>
              <a:rPr lang="ru-RU" sz="1800" dirty="0" err="1"/>
              <a:t>скидається</a:t>
            </a:r>
            <a:r>
              <a:rPr lang="ru-RU" sz="1800" dirty="0"/>
              <a:t> на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визначні</a:t>
            </a:r>
            <a:r>
              <a:rPr lang="ru-RU" sz="1800" dirty="0"/>
              <a:t> </a:t>
            </a:r>
            <a:r>
              <a:rPr lang="ru-RU" sz="1800" dirty="0" err="1"/>
              <a:t>творіння</a:t>
            </a:r>
            <a:r>
              <a:rPr lang="ru-RU" sz="1800" dirty="0"/>
              <a:t> </a:t>
            </a:r>
            <a:r>
              <a:rPr lang="ru-RU" sz="1800" dirty="0" err="1"/>
              <a:t>сакральної</a:t>
            </a:r>
            <a:r>
              <a:rPr lang="ru-RU" sz="1800" dirty="0"/>
              <a:t> </a:t>
            </a:r>
            <a:r>
              <a:rPr lang="ru-RU" sz="1800" dirty="0" err="1"/>
              <a:t>архітектури</a:t>
            </a:r>
            <a:r>
              <a:rPr lang="ru-RU" sz="1800" dirty="0"/>
              <a:t> Амстердама </a:t>
            </a:r>
            <a:r>
              <a:rPr lang="ru-RU" sz="1800" dirty="0" err="1"/>
              <a:t>цього</a:t>
            </a:r>
            <a:r>
              <a:rPr lang="ru-RU" sz="1800" dirty="0"/>
              <a:t> ж </a:t>
            </a:r>
            <a:r>
              <a:rPr lang="ru-RU" sz="1800" dirty="0" err="1"/>
              <a:t>архітектора</a:t>
            </a:r>
            <a:r>
              <a:rPr lang="ru-RU" sz="1800" dirty="0"/>
              <a:t> — </a:t>
            </a:r>
            <a:r>
              <a:rPr lang="ru-RU" sz="1800" dirty="0" err="1"/>
              <a:t>Вестеркерк</a:t>
            </a:r>
            <a:r>
              <a:rPr lang="ru-RU" sz="1800" dirty="0"/>
              <a:t> і </a:t>
            </a:r>
            <a:r>
              <a:rPr lang="ru-RU" sz="1800" dirty="0" err="1"/>
              <a:t>Нордеркерк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прямокутна</a:t>
            </a:r>
            <a:r>
              <a:rPr lang="ru-RU" sz="1800" dirty="0"/>
              <a:t> </a:t>
            </a:r>
            <a:r>
              <a:rPr lang="ru-RU" sz="1800" dirty="0" err="1"/>
              <a:t>базилікальна</a:t>
            </a:r>
            <a:r>
              <a:rPr lang="ru-RU" sz="1800" dirty="0"/>
              <a:t> </a:t>
            </a:r>
            <a:r>
              <a:rPr lang="ru-RU" sz="1800" dirty="0" err="1"/>
              <a:t>тринавова</a:t>
            </a:r>
            <a:r>
              <a:rPr lang="ru-RU" sz="1800" dirty="0"/>
              <a:t> </a:t>
            </a:r>
            <a:r>
              <a:rPr lang="ru-RU" sz="1800" dirty="0" err="1"/>
              <a:t>церква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Первинно</a:t>
            </a:r>
            <a:r>
              <a:rPr lang="ru-RU" sz="1800" dirty="0"/>
              <a:t> у </a:t>
            </a:r>
            <a:r>
              <a:rPr lang="ru-RU" sz="1800" dirty="0" err="1"/>
              <a:t>Зьойдеркерку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16 </a:t>
            </a:r>
            <a:r>
              <a:rPr lang="ru-RU" sz="1800" dirty="0" err="1"/>
              <a:t>вітражів</a:t>
            </a:r>
            <a:r>
              <a:rPr lang="ru-RU" sz="1800" dirty="0"/>
              <a:t>, але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демонтували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в 1658,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надати</a:t>
            </a:r>
            <a:r>
              <a:rPr lang="ru-RU" sz="1800" dirty="0"/>
              <a:t> </a:t>
            </a:r>
            <a:r>
              <a:rPr lang="ru-RU" sz="1800" dirty="0" err="1"/>
              <a:t>внутрішньому</a:t>
            </a:r>
            <a:r>
              <a:rPr lang="ru-RU" sz="1800" dirty="0"/>
              <a:t> простору храма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світла</a:t>
            </a:r>
            <a:r>
              <a:rPr lang="ru-RU" sz="1800" dirty="0"/>
              <a:t>.</a:t>
            </a:r>
          </a:p>
          <a:p>
            <a:r>
              <a:rPr lang="ru-RU" sz="1800" dirty="0"/>
              <a:t>У </a:t>
            </a:r>
            <a:r>
              <a:rPr lang="ru-RU" sz="1800" dirty="0" err="1"/>
              <a:t>Південній</a:t>
            </a:r>
            <a:r>
              <a:rPr lang="ru-RU" sz="1800" dirty="0"/>
              <a:t> </a:t>
            </a:r>
            <a:r>
              <a:rPr lang="ru-RU" sz="1800" dirty="0" err="1"/>
              <a:t>церкві</a:t>
            </a:r>
            <a:r>
              <a:rPr lang="ru-RU" sz="1800" dirty="0"/>
              <a:t> Амстердама </a:t>
            </a:r>
            <a:r>
              <a:rPr lang="ru-RU" sz="1800" dirty="0" err="1"/>
              <a:t>похований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зодчий </a:t>
            </a:r>
            <a:r>
              <a:rPr lang="ru-RU" sz="1800" dirty="0" err="1"/>
              <a:t>Гендрік</a:t>
            </a:r>
            <a:r>
              <a:rPr lang="ru-RU" sz="1800" dirty="0"/>
              <a:t> де </a:t>
            </a:r>
            <a:r>
              <a:rPr lang="ru-RU" sz="1800" dirty="0" err="1"/>
              <a:t>Кейзер</a:t>
            </a:r>
            <a:r>
              <a:rPr lang="ru-RU" sz="1800" dirty="0"/>
              <a:t>,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викарбуваними</a:t>
            </a:r>
            <a:r>
              <a:rPr lang="ru-RU" sz="1800" dirty="0"/>
              <a:t> на </a:t>
            </a:r>
            <a:r>
              <a:rPr lang="ru-RU" sz="1800" dirty="0" err="1"/>
              <a:t>меморіалі</a:t>
            </a:r>
            <a:r>
              <a:rPr lang="ru-RU" sz="1800" dirty="0"/>
              <a:t> </a:t>
            </a:r>
            <a:r>
              <a:rPr lang="ru-RU" sz="1800" dirty="0" err="1"/>
              <a:t>віршами</a:t>
            </a:r>
            <a:r>
              <a:rPr lang="ru-RU" sz="1800" dirty="0"/>
              <a:t> </a:t>
            </a:r>
            <a:r>
              <a:rPr lang="ru-RU" sz="1800" dirty="0" err="1"/>
              <a:t>поета</a:t>
            </a:r>
            <a:r>
              <a:rPr lang="ru-RU" sz="1800" dirty="0"/>
              <a:t> </a:t>
            </a:r>
            <a:r>
              <a:rPr lang="ru-RU" sz="1800" dirty="0" err="1"/>
              <a:t>Йоста</a:t>
            </a:r>
            <a:r>
              <a:rPr lang="ru-RU" sz="1800" dirty="0"/>
              <a:t> </a:t>
            </a:r>
            <a:r>
              <a:rPr lang="ru-RU" sz="1800" dirty="0" err="1"/>
              <a:t>ван</a:t>
            </a:r>
            <a:r>
              <a:rPr lang="ru-RU" sz="1800" dirty="0"/>
              <a:t> </a:t>
            </a:r>
            <a:r>
              <a:rPr lang="ru-RU" sz="1800" dirty="0" err="1"/>
              <a:t>ден</a:t>
            </a:r>
            <a:r>
              <a:rPr lang="ru-RU" sz="1800" dirty="0"/>
              <a:t> </a:t>
            </a:r>
            <a:r>
              <a:rPr lang="ru-RU" sz="1800" dirty="0" err="1"/>
              <a:t>Вондела</a:t>
            </a:r>
            <a:r>
              <a:rPr lang="ru-RU" sz="1800" dirty="0"/>
              <a:t>, у </a:t>
            </a:r>
            <a:r>
              <a:rPr lang="ru-RU" sz="1800" dirty="0" err="1"/>
              <a:t>храмі</a:t>
            </a:r>
            <a:r>
              <a:rPr lang="ru-RU" sz="1800" dirty="0"/>
              <a:t> </a:t>
            </a:r>
            <a:r>
              <a:rPr lang="ru-RU" sz="1800" dirty="0" err="1"/>
              <a:t>знайшли</a:t>
            </a:r>
            <a:r>
              <a:rPr lang="ru-RU" sz="1800" dirty="0"/>
              <a:t> </a:t>
            </a:r>
            <a:r>
              <a:rPr lang="ru-RU" sz="1800" dirty="0" err="1"/>
              <a:t>свій</a:t>
            </a:r>
            <a:r>
              <a:rPr lang="ru-RU" sz="1800" dirty="0"/>
              <a:t> </a:t>
            </a:r>
            <a:r>
              <a:rPr lang="ru-RU" sz="1800" dirty="0" err="1"/>
              <a:t>вічний</a:t>
            </a:r>
            <a:r>
              <a:rPr lang="ru-RU" sz="1800" dirty="0"/>
              <a:t> </a:t>
            </a:r>
            <a:r>
              <a:rPr lang="ru-RU" sz="1800" dirty="0" err="1"/>
              <a:t>спокій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троє</a:t>
            </a:r>
            <a:r>
              <a:rPr lang="ru-RU" sz="1800" dirty="0"/>
              <a:t> </a:t>
            </a:r>
            <a:r>
              <a:rPr lang="ru-RU" sz="1800" dirty="0" err="1"/>
              <a:t>дітей</a:t>
            </a:r>
            <a:r>
              <a:rPr lang="ru-RU" sz="1800" dirty="0"/>
              <a:t> Рембрандта.</a:t>
            </a:r>
          </a:p>
          <a:p>
            <a:r>
              <a:rPr lang="ru-RU" sz="1800" dirty="0" err="1"/>
              <a:t>Зьойдеркерк</a:t>
            </a:r>
            <a:r>
              <a:rPr lang="ru-RU" sz="1800" dirty="0"/>
              <a:t> перестав бути </a:t>
            </a:r>
            <a:r>
              <a:rPr lang="ru-RU" sz="1800" dirty="0" err="1"/>
              <a:t>церквою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в 1929 </a:t>
            </a:r>
            <a:r>
              <a:rPr lang="ru-RU" sz="1800" dirty="0" err="1"/>
              <a:t>році</a:t>
            </a:r>
            <a:r>
              <a:rPr lang="ru-RU" sz="1800" dirty="0"/>
              <a:t>, і </a:t>
            </a:r>
            <a:r>
              <a:rPr lang="ru-RU" sz="1800" dirty="0" err="1"/>
              <a:t>храмові</a:t>
            </a:r>
            <a:r>
              <a:rPr lang="ru-RU" sz="1800" dirty="0"/>
              <a:t> </a:t>
            </a:r>
            <a:r>
              <a:rPr lang="ru-RU" sz="1800" dirty="0" err="1"/>
              <a:t>мистецькі</a:t>
            </a:r>
            <a:r>
              <a:rPr lang="ru-RU" sz="1800" dirty="0"/>
              <a:t> </a:t>
            </a:r>
            <a:r>
              <a:rPr lang="ru-RU" sz="1800" dirty="0" err="1"/>
              <a:t>скарби</a:t>
            </a:r>
            <a:r>
              <a:rPr lang="ru-RU" sz="1800" dirty="0"/>
              <a:t> </a:t>
            </a:r>
            <a:r>
              <a:rPr lang="ru-RU" sz="1800" dirty="0" err="1"/>
              <a:t>звідти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забрані</a:t>
            </a:r>
            <a:r>
              <a:rPr lang="ru-RU" sz="1800" dirty="0"/>
              <a:t> і </a:t>
            </a:r>
            <a:r>
              <a:rPr lang="ru-RU" sz="1800" dirty="0" err="1"/>
              <a:t>зберігається</a:t>
            </a:r>
            <a:r>
              <a:rPr lang="ru-RU" sz="1800" dirty="0"/>
              <a:t> в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місцях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Найтрагічніше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Піденної</a:t>
            </a:r>
            <a:r>
              <a:rPr lang="ru-RU" sz="1800" dirty="0"/>
              <a:t> церкви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наприкінці</a:t>
            </a:r>
            <a:r>
              <a:rPr lang="ru-RU" sz="1800" dirty="0"/>
              <a:t> ІІ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— у 1944—45 роках тут </a:t>
            </a:r>
            <a:r>
              <a:rPr lang="ru-RU" sz="1800" dirty="0" err="1"/>
              <a:t>розмістився</a:t>
            </a:r>
            <a:r>
              <a:rPr lang="ru-RU" sz="1800" dirty="0"/>
              <a:t> </a:t>
            </a:r>
            <a:r>
              <a:rPr lang="ru-RU" sz="1800" dirty="0" err="1"/>
              <a:t>тимчасовий</a:t>
            </a:r>
            <a:r>
              <a:rPr lang="ru-RU" sz="1800" dirty="0"/>
              <a:t> морг для </a:t>
            </a:r>
            <a:r>
              <a:rPr lang="ru-RU" sz="1800" dirty="0" err="1"/>
              <a:t>багатьох</a:t>
            </a:r>
            <a:r>
              <a:rPr lang="ru-RU" sz="1800" dirty="0"/>
              <a:t> жертв так </a:t>
            </a:r>
            <a:r>
              <a:rPr lang="ru-RU" sz="1800" dirty="0" err="1"/>
              <a:t>званої</a:t>
            </a:r>
            <a:r>
              <a:rPr lang="ru-RU" sz="1800" dirty="0"/>
              <a:t> «</a:t>
            </a:r>
            <a:r>
              <a:rPr lang="ru-RU" sz="1800" dirty="0" err="1"/>
              <a:t>голодної</a:t>
            </a:r>
            <a:r>
              <a:rPr lang="ru-RU" sz="1800" dirty="0"/>
              <a:t> </a:t>
            </a:r>
            <a:r>
              <a:rPr lang="ru-RU" sz="1800" dirty="0" err="1"/>
              <a:t>зими</a:t>
            </a:r>
            <a:r>
              <a:rPr lang="ru-RU" sz="1800" dirty="0"/>
              <a:t>» (</a:t>
            </a:r>
            <a:r>
              <a:rPr lang="ru-RU" sz="1800" dirty="0" err="1"/>
              <a:t>нині</a:t>
            </a:r>
            <a:r>
              <a:rPr lang="ru-RU" sz="1800" dirty="0"/>
              <a:t> про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жахливі</a:t>
            </a:r>
            <a:r>
              <a:rPr lang="ru-RU" sz="1800" dirty="0"/>
              <a:t> </a:t>
            </a:r>
            <a:r>
              <a:rPr lang="ru-RU" sz="1800" dirty="0" err="1"/>
              <a:t>події</a:t>
            </a:r>
            <a:r>
              <a:rPr lang="ru-RU" sz="1800" dirty="0"/>
              <a:t> </a:t>
            </a:r>
            <a:r>
              <a:rPr lang="ru-RU" sz="1800" dirty="0" err="1"/>
              <a:t>нагадує</a:t>
            </a:r>
            <a:r>
              <a:rPr lang="ru-RU" sz="1800" dirty="0"/>
              <a:t> </a:t>
            </a:r>
            <a:r>
              <a:rPr lang="ru-RU" sz="1800" dirty="0" err="1"/>
              <a:t>меморіальна</a:t>
            </a:r>
            <a:r>
              <a:rPr lang="ru-RU" sz="1800" dirty="0"/>
              <a:t> </a:t>
            </a:r>
            <a:r>
              <a:rPr lang="ru-RU" sz="1800" dirty="0" err="1"/>
              <a:t>дошка</a:t>
            </a:r>
            <a:r>
              <a:rPr lang="ru-RU" sz="1800" dirty="0"/>
              <a:t> на </a:t>
            </a:r>
            <a:r>
              <a:rPr lang="ru-RU" sz="1800" dirty="0" err="1"/>
              <a:t>стіні</a:t>
            </a:r>
            <a:r>
              <a:rPr lang="ru-RU" sz="1800" dirty="0"/>
              <a:t> у церковному </a:t>
            </a:r>
            <a:r>
              <a:rPr lang="ru-RU" sz="1800" dirty="0" err="1"/>
              <a:t>подвір'ї</a:t>
            </a:r>
            <a:r>
              <a:rPr lang="ru-RU" sz="1800" dirty="0"/>
              <a:t>).</a:t>
            </a:r>
          </a:p>
          <a:p>
            <a:r>
              <a:rPr lang="ru-RU" sz="1800" dirty="0" err="1"/>
              <a:t>Починаючи</a:t>
            </a:r>
            <a:r>
              <a:rPr lang="ru-RU" sz="1800" dirty="0"/>
              <a:t> з 1950 року </a:t>
            </a:r>
            <a:r>
              <a:rPr lang="ru-RU" sz="1800" dirty="0" err="1"/>
              <a:t>Зьойдеркерк</a:t>
            </a:r>
            <a:r>
              <a:rPr lang="ru-RU" sz="1800" dirty="0"/>
              <a:t> </a:t>
            </a:r>
            <a:r>
              <a:rPr lang="ru-RU" sz="1800" dirty="0" err="1"/>
              <a:t>використовується</a:t>
            </a:r>
            <a:r>
              <a:rPr lang="ru-RU" sz="1800" dirty="0"/>
              <a:t> як </a:t>
            </a:r>
            <a:r>
              <a:rPr lang="ru-RU" sz="1800" dirty="0" err="1"/>
              <a:t>культурний</a:t>
            </a:r>
            <a:r>
              <a:rPr lang="ru-RU" sz="1800" dirty="0"/>
              <a:t> центр — </a:t>
            </a:r>
            <a:r>
              <a:rPr lang="ru-RU" sz="1800" dirty="0" err="1"/>
              <a:t>зокрема</a:t>
            </a:r>
            <a:r>
              <a:rPr lang="ru-RU" sz="1800" dirty="0"/>
              <a:t>, для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виставок</a:t>
            </a:r>
            <a:r>
              <a:rPr lang="ru-RU" sz="1800" dirty="0"/>
              <a:t>, </a:t>
            </a:r>
            <a:r>
              <a:rPr lang="ru-RU" sz="1800" dirty="0" err="1"/>
              <a:t>зокрема</a:t>
            </a:r>
            <a:r>
              <a:rPr lang="ru-RU" sz="1800" dirty="0"/>
              <a:t>, </a:t>
            </a:r>
            <a:r>
              <a:rPr lang="ru-RU" sz="1800" dirty="0" err="1"/>
              <a:t>містобудівничих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ретельної</a:t>
            </a:r>
            <a:r>
              <a:rPr lang="ru-RU" sz="1800" dirty="0"/>
              <a:t> </a:t>
            </a:r>
            <a:r>
              <a:rPr lang="ru-RU" sz="1800" dirty="0" err="1"/>
              <a:t>реставрації</a:t>
            </a:r>
            <a:r>
              <a:rPr lang="ru-RU" sz="1800" dirty="0"/>
              <a:t> </a:t>
            </a:r>
            <a:r>
              <a:rPr lang="ru-RU" sz="1800" dirty="0" err="1"/>
              <a:t>наприкінці</a:t>
            </a:r>
            <a:r>
              <a:rPr lang="ru-RU" sz="1800" dirty="0"/>
              <a:t> 1970-х </a:t>
            </a:r>
            <a:r>
              <a:rPr lang="ru-RU" sz="1800" dirty="0" err="1"/>
              <a:t>років</a:t>
            </a:r>
            <a:r>
              <a:rPr lang="ru-RU" sz="1800" dirty="0"/>
              <a:t> у </a:t>
            </a:r>
            <a:r>
              <a:rPr lang="ru-RU" sz="1800" dirty="0" err="1"/>
              <a:t>теперішній</a:t>
            </a:r>
            <a:r>
              <a:rPr lang="ru-RU" sz="1800" dirty="0"/>
              <a:t> час </a:t>
            </a:r>
            <a:r>
              <a:rPr lang="ru-RU" sz="1800" dirty="0" err="1"/>
              <a:t>амстердамська</a:t>
            </a:r>
            <a:r>
              <a:rPr lang="ru-RU" sz="1800" dirty="0"/>
              <a:t> </a:t>
            </a:r>
            <a:r>
              <a:rPr lang="ru-RU" sz="1800" dirty="0" err="1"/>
              <a:t>Південна</a:t>
            </a:r>
            <a:r>
              <a:rPr lang="ru-RU" sz="1800" dirty="0"/>
              <a:t> </a:t>
            </a:r>
            <a:r>
              <a:rPr lang="ru-RU" sz="1800" dirty="0" err="1"/>
              <a:t>церква</a:t>
            </a:r>
            <a:r>
              <a:rPr lang="ru-RU" sz="1800" dirty="0"/>
              <a:t> остаточно </a:t>
            </a:r>
            <a:r>
              <a:rPr lang="ru-RU" sz="1800" dirty="0" err="1"/>
              <a:t>закріпилась</a:t>
            </a:r>
            <a:r>
              <a:rPr lang="ru-RU" sz="1800" dirty="0"/>
              <a:t> як центр для </a:t>
            </a:r>
            <a:r>
              <a:rPr lang="ru-RU" sz="1800" dirty="0" err="1"/>
              <a:t>місцевих</a:t>
            </a:r>
            <a:r>
              <a:rPr lang="ru-RU" sz="1800" dirty="0"/>
              <a:t> </a:t>
            </a:r>
            <a:r>
              <a:rPr lang="ru-RU" sz="1800" dirty="0" err="1"/>
              <a:t>соціальних</a:t>
            </a:r>
            <a:r>
              <a:rPr lang="ru-RU" sz="1800" dirty="0"/>
              <a:t> і </a:t>
            </a:r>
            <a:r>
              <a:rPr lang="ru-RU" sz="1800" dirty="0" err="1"/>
              <a:t>культурних</a:t>
            </a:r>
            <a:r>
              <a:rPr lang="ru-RU" sz="1800" dirty="0"/>
              <a:t> </a:t>
            </a:r>
            <a:r>
              <a:rPr lang="ru-RU" sz="1800" dirty="0" err="1"/>
              <a:t>заходів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693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635" y="2967335"/>
            <a:ext cx="9032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Північна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церква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(Амстердам)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02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err="1"/>
              <a:t>Північна</a:t>
            </a:r>
            <a:r>
              <a:rPr lang="ru-RU" sz="2000" dirty="0"/>
              <a:t> </a:t>
            </a:r>
            <a:r>
              <a:rPr lang="ru-RU" sz="2000" dirty="0" err="1"/>
              <a:t>церква</a:t>
            </a:r>
            <a:r>
              <a:rPr lang="ru-RU" sz="2000" dirty="0"/>
              <a:t> Амстердама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побудована</a:t>
            </a:r>
            <a:r>
              <a:rPr lang="ru-RU" sz="2000" dirty="0"/>
              <a:t> у 1620—23 роках для </a:t>
            </a:r>
            <a:r>
              <a:rPr lang="ru-RU" sz="2000" dirty="0" err="1"/>
              <a:t>пастви</a:t>
            </a:r>
            <a:r>
              <a:rPr lang="ru-RU" sz="2000" dirty="0"/>
              <a:t> </a:t>
            </a:r>
            <a:r>
              <a:rPr lang="ru-RU" sz="2000" dirty="0" err="1"/>
              <a:t>околиць</a:t>
            </a:r>
            <a:r>
              <a:rPr lang="ru-RU" sz="2000" dirty="0"/>
              <a:t> </a:t>
            </a:r>
            <a:r>
              <a:rPr lang="ru-RU" sz="2000" dirty="0" err="1"/>
              <a:t>міського</a:t>
            </a:r>
            <a:r>
              <a:rPr lang="ru-RU" sz="2000" dirty="0"/>
              <a:t> району Йордан (</a:t>
            </a:r>
            <a:r>
              <a:rPr lang="en-US" sz="2000" dirty="0" err="1">
                <a:latin typeface="Algerian" pitchFamily="82" charset="0"/>
              </a:rPr>
              <a:t>Jordaan</a:t>
            </a:r>
            <a:r>
              <a:rPr lang="en-US" sz="2000" dirty="0">
                <a:latin typeface="Algerian" pitchFamily="82" charset="0"/>
              </a:rPr>
              <a:t>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зростав</a:t>
            </a:r>
            <a:r>
              <a:rPr lang="ru-RU" sz="2000" dirty="0"/>
              <a:t>. У </a:t>
            </a:r>
            <a:r>
              <a:rPr lang="ru-RU" sz="2000" dirty="0" err="1"/>
              <a:t>районі</a:t>
            </a:r>
            <a:r>
              <a:rPr lang="ru-RU" sz="2000" dirty="0"/>
              <a:t> на той час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церква</a:t>
            </a:r>
            <a:r>
              <a:rPr lang="ru-RU" sz="2000" dirty="0"/>
              <a:t> — </a:t>
            </a:r>
            <a:r>
              <a:rPr lang="ru-RU" sz="2000" dirty="0" err="1"/>
              <a:t>Західна</a:t>
            </a:r>
            <a:r>
              <a:rPr lang="ru-RU" sz="2000" dirty="0"/>
              <a:t> (</a:t>
            </a:r>
            <a:r>
              <a:rPr lang="ru-RU" sz="2000" dirty="0" err="1"/>
              <a:t>Вестеркерк</a:t>
            </a:r>
            <a:r>
              <a:rPr lang="ru-RU" sz="2000" dirty="0"/>
              <a:t>), але </a:t>
            </a:r>
            <a:r>
              <a:rPr lang="ru-RU" sz="2000" dirty="0" err="1"/>
              <a:t>міська</a:t>
            </a:r>
            <a:r>
              <a:rPr lang="ru-RU" sz="2000" dirty="0"/>
              <a:t> </a:t>
            </a:r>
            <a:r>
              <a:rPr lang="ru-RU" sz="2000" dirty="0" err="1"/>
              <a:t>влада</a:t>
            </a:r>
            <a:r>
              <a:rPr lang="ru-RU" sz="2000" dirty="0"/>
              <a:t> </a:t>
            </a:r>
            <a:r>
              <a:rPr lang="ru-RU" sz="2000" dirty="0" err="1"/>
              <a:t>вирішила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другий</a:t>
            </a:r>
            <a:r>
              <a:rPr lang="ru-RU" sz="2000" dirty="0"/>
              <a:t> храм </a:t>
            </a:r>
            <a:r>
              <a:rPr lang="ru-RU" sz="2000" dirty="0" err="1"/>
              <a:t>має</a:t>
            </a:r>
            <a:r>
              <a:rPr lang="ru-RU" sz="2000" dirty="0"/>
              <a:t> бути </a:t>
            </a:r>
            <a:r>
              <a:rPr lang="ru-RU" sz="2000" dirty="0" err="1"/>
              <a:t>побудований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обслуговувати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північної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району. Тим </a:t>
            </a:r>
            <a:r>
              <a:rPr lang="ru-RU" sz="2000" dirty="0" err="1"/>
              <a:t>більше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Нордеркерк</a:t>
            </a:r>
            <a:r>
              <a:rPr lang="ru-RU" sz="2000" dirty="0"/>
              <a:t> стала </a:t>
            </a:r>
            <a:r>
              <a:rPr lang="ru-RU" sz="2000" dirty="0" err="1"/>
              <a:t>церквою</a:t>
            </a:r>
            <a:r>
              <a:rPr lang="ru-RU" sz="2000" dirty="0"/>
              <a:t> для </a:t>
            </a:r>
            <a:r>
              <a:rPr lang="ru-RU" sz="2000" dirty="0" err="1"/>
              <a:t>простих</a:t>
            </a:r>
            <a:r>
              <a:rPr lang="ru-RU" sz="2000" dirty="0"/>
              <a:t> людей, </a:t>
            </a:r>
            <a:r>
              <a:rPr lang="ru-RU" sz="2000" dirty="0" err="1"/>
              <a:t>тоді</a:t>
            </a:r>
            <a:r>
              <a:rPr lang="ru-RU" sz="2000" dirty="0"/>
              <a:t> як </a:t>
            </a:r>
            <a:r>
              <a:rPr lang="ru-RU" sz="2000" dirty="0" err="1"/>
              <a:t>Вестеркерк</a:t>
            </a:r>
            <a:r>
              <a:rPr lang="ru-RU" sz="2000" dirty="0"/>
              <a:t> </a:t>
            </a:r>
            <a:r>
              <a:rPr lang="ru-RU" sz="2000" dirty="0" err="1"/>
              <a:t>відвідували</a:t>
            </a:r>
            <a:r>
              <a:rPr lang="ru-RU" sz="2000" dirty="0"/>
              <a:t> </a:t>
            </a:r>
            <a:r>
              <a:rPr lang="ru-RU" sz="2000" dirty="0" err="1"/>
              <a:t>головним</a:t>
            </a:r>
            <a:r>
              <a:rPr lang="ru-RU" sz="2000" dirty="0"/>
              <a:t> чином </a:t>
            </a:r>
            <a:r>
              <a:rPr lang="ru-RU" sz="2000" dirty="0" err="1"/>
              <a:t>представники</a:t>
            </a:r>
            <a:r>
              <a:rPr lang="ru-RU" sz="2000" dirty="0"/>
              <a:t> </a:t>
            </a:r>
            <a:r>
              <a:rPr lang="ru-RU" sz="2000" dirty="0" err="1"/>
              <a:t>середнього</a:t>
            </a:r>
            <a:r>
              <a:rPr lang="ru-RU" sz="2000" dirty="0"/>
              <a:t> і </a:t>
            </a:r>
            <a:r>
              <a:rPr lang="ru-RU" sz="2000" dirty="0" err="1"/>
              <a:t>вищого</a:t>
            </a:r>
            <a:r>
              <a:rPr lang="ru-RU" sz="2000" dirty="0"/>
              <a:t> </a:t>
            </a:r>
            <a:r>
              <a:rPr lang="ru-RU" sz="2000" dirty="0" err="1"/>
              <a:t>класів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Архітектором</a:t>
            </a:r>
            <a:r>
              <a:rPr lang="ru-RU" sz="2000" dirty="0"/>
              <a:t> храму запросили </a:t>
            </a:r>
            <a:r>
              <a:rPr lang="ru-RU" sz="2000" dirty="0" err="1"/>
              <a:t>Гендріка</a:t>
            </a:r>
            <a:r>
              <a:rPr lang="ru-RU" sz="2000" dirty="0"/>
              <a:t> де </a:t>
            </a:r>
            <a:r>
              <a:rPr lang="ru-RU" sz="2000" dirty="0" err="1"/>
              <a:t>Кейзера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, </a:t>
            </a:r>
            <a:r>
              <a:rPr lang="ru-RU" sz="2000" dirty="0" err="1"/>
              <a:t>окрім</a:t>
            </a:r>
            <a:r>
              <a:rPr lang="ru-RU" sz="2000" dirty="0"/>
              <a:t> </a:t>
            </a:r>
            <a:r>
              <a:rPr lang="ru-RU" sz="2000" dirty="0" err="1"/>
              <a:t>іншого</a:t>
            </a:r>
            <a:r>
              <a:rPr lang="ru-RU" sz="2000" dirty="0"/>
              <a:t>, </a:t>
            </a:r>
            <a:r>
              <a:rPr lang="ru-RU" sz="2000" dirty="0" err="1"/>
              <a:t>спроектував</a:t>
            </a:r>
            <a:r>
              <a:rPr lang="ru-RU" sz="2000" dirty="0"/>
              <a:t> для Амстердама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Зюдеркерк</a:t>
            </a:r>
            <a:r>
              <a:rPr lang="ru-RU" sz="2000" dirty="0"/>
              <a:t> (</a:t>
            </a:r>
            <a:r>
              <a:rPr lang="ru-RU" sz="2000" dirty="0" err="1"/>
              <a:t>Південну</a:t>
            </a:r>
            <a:r>
              <a:rPr lang="ru-RU" sz="2000" dirty="0"/>
              <a:t> </a:t>
            </a:r>
            <a:r>
              <a:rPr lang="ru-RU" sz="2000" dirty="0" err="1"/>
              <a:t>церкву</a:t>
            </a:r>
            <a:r>
              <a:rPr lang="ru-RU" sz="2000" dirty="0"/>
              <a:t>) і </a:t>
            </a:r>
            <a:r>
              <a:rPr lang="ru-RU" sz="2000" dirty="0" err="1"/>
              <a:t>Вестеркерк</a:t>
            </a:r>
            <a:r>
              <a:rPr lang="ru-RU" sz="2000" dirty="0"/>
              <a:t> (</a:t>
            </a:r>
            <a:r>
              <a:rPr lang="ru-RU" sz="2000" dirty="0" err="1"/>
              <a:t>Західну</a:t>
            </a:r>
            <a:r>
              <a:rPr lang="ru-RU" sz="2000" dirty="0"/>
              <a:t> </a:t>
            </a:r>
            <a:r>
              <a:rPr lang="ru-RU" sz="2000" dirty="0" err="1"/>
              <a:t>церкву</a:t>
            </a:r>
            <a:r>
              <a:rPr lang="ru-RU" sz="2000" dirty="0"/>
              <a:t>).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 Г. де </a:t>
            </a:r>
            <a:r>
              <a:rPr lang="ru-RU" sz="2000" dirty="0" err="1"/>
              <a:t>Кейзера</a:t>
            </a:r>
            <a:r>
              <a:rPr lang="ru-RU" sz="2000" dirty="0"/>
              <a:t> в 1621 </a:t>
            </a:r>
            <a:r>
              <a:rPr lang="ru-RU" sz="2000" dirty="0" err="1"/>
              <a:t>році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син</a:t>
            </a:r>
            <a:r>
              <a:rPr lang="ru-RU" sz="2000" dirty="0"/>
              <a:t> </a:t>
            </a:r>
            <a:r>
              <a:rPr lang="ru-RU" sz="2000" dirty="0" err="1"/>
              <a:t>Пітер</a:t>
            </a:r>
            <a:r>
              <a:rPr lang="ru-RU" sz="2000" dirty="0"/>
              <a:t> де </a:t>
            </a:r>
            <a:r>
              <a:rPr lang="ru-RU" sz="2000" dirty="0" err="1"/>
              <a:t>Кейзер</a:t>
            </a:r>
            <a:r>
              <a:rPr lang="ru-RU" sz="2000" dirty="0"/>
              <a:t> взяв на себе </a:t>
            </a:r>
            <a:r>
              <a:rPr lang="ru-RU" sz="2000" dirty="0" err="1"/>
              <a:t>зведення</a:t>
            </a:r>
            <a:r>
              <a:rPr lang="ru-RU" sz="2000" dirty="0"/>
              <a:t> храму і </a:t>
            </a:r>
            <a:r>
              <a:rPr lang="ru-RU" sz="2000" dirty="0" err="1"/>
              <a:t>керував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завершенням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Близькість</a:t>
            </a:r>
            <a:r>
              <a:rPr lang="ru-RU" sz="2000" dirty="0"/>
              <a:t> </a:t>
            </a:r>
            <a:r>
              <a:rPr lang="ru-RU" sz="2000" dirty="0" err="1"/>
              <a:t>Північного</a:t>
            </a:r>
            <a:r>
              <a:rPr lang="ru-RU" sz="2000" dirty="0"/>
              <a:t> ринку (</a:t>
            </a:r>
            <a:r>
              <a:rPr lang="en-US" sz="2000" dirty="0" err="1">
                <a:latin typeface="Algerian" pitchFamily="82" charset="0"/>
              </a:rPr>
              <a:t>Noordermarkt</a:t>
            </a:r>
            <a:r>
              <a:rPr lang="en-US" sz="2000" dirty="0">
                <a:latin typeface="Algerian" pitchFamily="82" charset="0"/>
              </a:rPr>
              <a:t>), </a:t>
            </a:r>
            <a:r>
              <a:rPr lang="ru-RU" sz="2000" dirty="0"/>
              <a:t>а значить </a:t>
            </a:r>
            <a:r>
              <a:rPr lang="ru-RU" sz="2000" dirty="0" err="1"/>
              <a:t>гамірливої</a:t>
            </a:r>
            <a:r>
              <a:rPr lang="ru-RU" sz="2000" dirty="0"/>
              <a:t> </a:t>
            </a:r>
            <a:r>
              <a:rPr lang="ru-RU" sz="2000" dirty="0" err="1"/>
              <a:t>торговиці</a:t>
            </a:r>
            <a:r>
              <a:rPr lang="ru-RU" sz="2000" dirty="0"/>
              <a:t>,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вдігравала</a:t>
            </a:r>
            <a:r>
              <a:rPr lang="ru-RU" sz="2000" dirty="0"/>
              <a:t> свою роль у </a:t>
            </a:r>
            <a:r>
              <a:rPr lang="ru-RU" sz="2000" dirty="0" err="1"/>
              <a:t>роботі</a:t>
            </a:r>
            <a:r>
              <a:rPr lang="ru-RU" sz="2000" dirty="0"/>
              <a:t> храму.</a:t>
            </a:r>
          </a:p>
          <a:p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Другої</a:t>
            </a:r>
            <a:r>
              <a:rPr lang="ru-RU" sz="2000" dirty="0"/>
              <a:t> </a:t>
            </a:r>
            <a:r>
              <a:rPr lang="ru-RU" sz="2000" dirty="0" err="1"/>
              <a:t>світової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у лютому 1941 року на </a:t>
            </a:r>
            <a:r>
              <a:rPr lang="ru-RU" sz="2000" dirty="0" err="1"/>
              <a:t>площі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церкви (</a:t>
            </a:r>
            <a:r>
              <a:rPr lang="ru-RU" sz="2000" dirty="0" err="1"/>
              <a:t>площа</a:t>
            </a:r>
            <a:r>
              <a:rPr lang="ru-RU" sz="2000" dirty="0"/>
              <a:t> </a:t>
            </a:r>
            <a:r>
              <a:rPr lang="ru-RU" sz="2000" dirty="0" err="1"/>
              <a:t>Північного</a:t>
            </a:r>
            <a:r>
              <a:rPr lang="ru-RU" sz="2000" dirty="0"/>
              <a:t> ринку) </a:t>
            </a:r>
            <a:r>
              <a:rPr lang="ru-RU" sz="2000" dirty="0" err="1"/>
              <a:t>відбувся</a:t>
            </a:r>
            <a:r>
              <a:rPr lang="ru-RU" sz="2000" dirty="0"/>
              <a:t> </a:t>
            </a:r>
            <a:r>
              <a:rPr lang="ru-RU" sz="2000" dirty="0" err="1"/>
              <a:t>заборонений</a:t>
            </a:r>
            <a:r>
              <a:rPr lang="ru-RU" sz="2000" dirty="0"/>
              <a:t> </a:t>
            </a:r>
            <a:r>
              <a:rPr lang="ru-RU" sz="2000" dirty="0" err="1"/>
              <a:t>німецькою</a:t>
            </a:r>
            <a:r>
              <a:rPr lang="ru-RU" sz="2000" dirty="0"/>
              <a:t> </a:t>
            </a:r>
            <a:r>
              <a:rPr lang="ru-RU" sz="2000" dirty="0" err="1"/>
              <a:t>окупаційною</a:t>
            </a:r>
            <a:r>
              <a:rPr lang="ru-RU" sz="2000" dirty="0"/>
              <a:t> </a:t>
            </a:r>
            <a:r>
              <a:rPr lang="ru-RU" sz="2000" dirty="0" err="1"/>
              <a:t>владою</a:t>
            </a:r>
            <a:r>
              <a:rPr lang="ru-RU" sz="2000" dirty="0"/>
              <a:t> </a:t>
            </a:r>
            <a:r>
              <a:rPr lang="ru-RU" sz="2000" dirty="0" err="1"/>
              <a:t>антифашистський</a:t>
            </a:r>
            <a:r>
              <a:rPr lang="ru-RU" sz="2000" dirty="0"/>
              <a:t> </a:t>
            </a:r>
            <a:r>
              <a:rPr lang="ru-RU" sz="2000" dirty="0" err="1"/>
              <a:t>Лютневий</a:t>
            </a:r>
            <a:r>
              <a:rPr lang="ru-RU" sz="2000" dirty="0"/>
              <a:t> </a:t>
            </a:r>
            <a:r>
              <a:rPr lang="ru-RU" sz="2000" dirty="0" err="1"/>
              <a:t>страйк</a:t>
            </a:r>
            <a:r>
              <a:rPr lang="ru-RU" sz="2000" dirty="0"/>
              <a:t> (</a:t>
            </a:r>
            <a:r>
              <a:rPr lang="en-US" sz="2000" dirty="0" err="1">
                <a:latin typeface="Algerian" pitchFamily="82" charset="0"/>
              </a:rPr>
              <a:t>Februaristaking</a:t>
            </a:r>
            <a:r>
              <a:rPr lang="en-US" sz="2000" dirty="0">
                <a:latin typeface="Algerian" pitchFamily="82" charset="0"/>
              </a:rPr>
              <a:t>), </a:t>
            </a:r>
            <a:r>
              <a:rPr lang="ru-RU" sz="2000" dirty="0"/>
              <a:t>про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нині</a:t>
            </a:r>
            <a:r>
              <a:rPr lang="ru-RU" sz="2000" dirty="0"/>
              <a:t> </a:t>
            </a:r>
            <a:r>
              <a:rPr lang="ru-RU" sz="2000" dirty="0" err="1"/>
              <a:t>нагадує</a:t>
            </a:r>
            <a:r>
              <a:rPr lang="ru-RU" sz="2000" dirty="0"/>
              <a:t> </a:t>
            </a:r>
            <a:r>
              <a:rPr lang="ru-RU" sz="2000" dirty="0" err="1"/>
              <a:t>меморіальна</a:t>
            </a:r>
            <a:r>
              <a:rPr lang="ru-RU" sz="2000" dirty="0"/>
              <a:t> </a:t>
            </a:r>
            <a:r>
              <a:rPr lang="ru-RU" sz="2000" dirty="0" err="1"/>
              <a:t>дошка</a:t>
            </a:r>
            <a:r>
              <a:rPr lang="ru-RU" sz="2000" dirty="0"/>
              <a:t> на </a:t>
            </a:r>
            <a:r>
              <a:rPr lang="ru-RU" sz="2000" dirty="0" err="1"/>
              <a:t>південному</a:t>
            </a:r>
            <a:r>
              <a:rPr lang="ru-RU" sz="2000" dirty="0"/>
              <a:t> </a:t>
            </a:r>
            <a:r>
              <a:rPr lang="ru-RU" sz="2000" dirty="0" err="1"/>
              <a:t>фасаді</a:t>
            </a:r>
            <a:r>
              <a:rPr lang="ru-RU" sz="2000" dirty="0"/>
              <a:t> </a:t>
            </a:r>
            <a:r>
              <a:rPr lang="ru-RU" sz="2000" dirty="0" err="1"/>
              <a:t>Нордеркерку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Амстердамська</a:t>
            </a:r>
            <a:r>
              <a:rPr lang="ru-RU" sz="2000" dirty="0"/>
              <a:t> </a:t>
            </a:r>
            <a:r>
              <a:rPr lang="ru-RU" sz="2000" dirty="0" err="1"/>
              <a:t>Північна</a:t>
            </a:r>
            <a:r>
              <a:rPr lang="ru-RU" sz="2000" dirty="0"/>
              <a:t> </a:t>
            </a:r>
            <a:r>
              <a:rPr lang="ru-RU" sz="2000" dirty="0" err="1"/>
              <a:t>церква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відреставрована</a:t>
            </a:r>
            <a:r>
              <a:rPr lang="ru-RU" sz="2000" dirty="0"/>
              <a:t> в </a:t>
            </a:r>
            <a:r>
              <a:rPr lang="ru-RU" sz="2000" dirty="0" err="1"/>
              <a:t>період</a:t>
            </a:r>
            <a:r>
              <a:rPr lang="ru-RU" sz="2000" dirty="0"/>
              <a:t> 1993—98 </a:t>
            </a:r>
            <a:r>
              <a:rPr lang="ru-RU" sz="2000" dirty="0" err="1"/>
              <a:t>років</a:t>
            </a:r>
            <a:r>
              <a:rPr lang="ru-RU" sz="2000" dirty="0"/>
              <a:t>. </a:t>
            </a:r>
            <a:r>
              <a:rPr lang="ru-RU" sz="2000" dirty="0" err="1"/>
              <a:t>Відновлювальні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на </a:t>
            </a:r>
            <a:r>
              <a:rPr lang="ru-RU" sz="2000" dirty="0" err="1"/>
              <a:t>маленькій</a:t>
            </a:r>
            <a:r>
              <a:rPr lang="ru-RU" sz="2000" dirty="0"/>
              <a:t> </a:t>
            </a:r>
            <a:r>
              <a:rPr lang="ru-RU" sz="2000" dirty="0" err="1"/>
              <a:t>башті</a:t>
            </a:r>
            <a:r>
              <a:rPr lang="ru-RU" sz="2000" dirty="0"/>
              <a:t> храму </a:t>
            </a:r>
            <a:r>
              <a:rPr lang="ru-RU" sz="2000" dirty="0" err="1"/>
              <a:t>тривали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2003—04 </a:t>
            </a:r>
            <a:r>
              <a:rPr lang="ru-RU" sz="2000" dirty="0" err="1"/>
              <a:t>років</a:t>
            </a:r>
            <a:r>
              <a:rPr lang="ru-RU" sz="2000" dirty="0"/>
              <a:t>; </a:t>
            </a:r>
            <a:r>
              <a:rPr lang="ru-RU" sz="2000" dirty="0" err="1"/>
              <a:t>нарешті</a:t>
            </a:r>
            <a:r>
              <a:rPr lang="ru-RU" sz="2000" dirty="0"/>
              <a:t> орган </a:t>
            </a:r>
            <a:r>
              <a:rPr lang="ru-RU" sz="2000" dirty="0" err="1"/>
              <a:t>Нордеркерку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відновлений</a:t>
            </a:r>
            <a:r>
              <a:rPr lang="ru-RU" sz="2000" dirty="0"/>
              <a:t> у 2005 </a:t>
            </a:r>
            <a:r>
              <a:rPr lang="ru-RU" sz="2000" dirty="0" err="1"/>
              <a:t>році</a:t>
            </a:r>
            <a:r>
              <a:rPr lang="ru-RU" sz="2000" dirty="0"/>
              <a:t>.</a:t>
            </a:r>
          </a:p>
          <a:p>
            <a:r>
              <a:rPr lang="ru-RU" sz="2000" dirty="0"/>
              <a:t>У </a:t>
            </a:r>
            <a:r>
              <a:rPr lang="ru-RU" sz="2000" dirty="0" err="1"/>
              <a:t>теперішній</a:t>
            </a:r>
            <a:r>
              <a:rPr lang="ru-RU" sz="2000" dirty="0"/>
              <a:t> час </a:t>
            </a:r>
            <a:r>
              <a:rPr lang="ru-RU" sz="2000" dirty="0" err="1"/>
              <a:t>Північна</a:t>
            </a:r>
            <a:r>
              <a:rPr lang="ru-RU" sz="2000" dirty="0"/>
              <a:t> </a:t>
            </a:r>
            <a:r>
              <a:rPr lang="ru-RU" sz="2000" dirty="0" err="1"/>
              <a:t>церква</a:t>
            </a:r>
            <a:r>
              <a:rPr lang="ru-RU" sz="2000" dirty="0"/>
              <a:t> Амстердама, як і </a:t>
            </a:r>
            <a:r>
              <a:rPr lang="ru-RU" sz="2000" dirty="0" err="1"/>
              <a:t>раніше</a:t>
            </a:r>
            <a:r>
              <a:rPr lang="ru-RU" sz="2000" dirty="0"/>
              <a:t>,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як </a:t>
            </a:r>
            <a:r>
              <a:rPr lang="ru-RU" sz="2000" dirty="0" err="1"/>
              <a:t>діючий</a:t>
            </a:r>
            <a:r>
              <a:rPr lang="ru-RU" sz="2000" dirty="0"/>
              <a:t> </a:t>
            </a:r>
            <a:r>
              <a:rPr lang="ru-RU" sz="2000" dirty="0" err="1"/>
              <a:t>протестантський</a:t>
            </a:r>
            <a:r>
              <a:rPr lang="ru-RU" sz="2000" dirty="0"/>
              <a:t> храм. У </a:t>
            </a:r>
            <a:r>
              <a:rPr lang="ru-RU" sz="2000" dirty="0" err="1"/>
              <a:t>приміщенні</a:t>
            </a:r>
            <a:r>
              <a:rPr lang="ru-RU" sz="2000" dirty="0"/>
              <a:t> церкви </a:t>
            </a:r>
            <a:r>
              <a:rPr lang="ru-RU" sz="2000" dirty="0" err="1"/>
              <a:t>також</a:t>
            </a:r>
            <a:r>
              <a:rPr lang="ru-RU" sz="2000" dirty="0"/>
              <a:t> регулярно </a:t>
            </a:r>
            <a:r>
              <a:rPr lang="ru-RU" sz="2000" dirty="0" err="1"/>
              <a:t>відбуваються</a:t>
            </a:r>
            <a:r>
              <a:rPr lang="ru-RU" sz="2000" dirty="0"/>
              <a:t> </a:t>
            </a:r>
            <a:r>
              <a:rPr lang="ru-RU" sz="2000" dirty="0" err="1"/>
              <a:t>концерти</a:t>
            </a:r>
            <a:r>
              <a:rPr lang="ru-RU" sz="2000" dirty="0"/>
              <a:t> </a:t>
            </a:r>
            <a:r>
              <a:rPr lang="ru-RU" sz="2000" dirty="0" err="1"/>
              <a:t>класичної</a:t>
            </a:r>
            <a:r>
              <a:rPr lang="ru-RU" sz="2000" dirty="0"/>
              <a:t> </a:t>
            </a:r>
            <a:r>
              <a:rPr lang="ru-RU" sz="2000" dirty="0" err="1"/>
              <a:t>музики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746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" y="0"/>
            <a:ext cx="914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620688"/>
            <a:ext cx="4404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Стара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церква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7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Autofit/>
          </a:bodyPr>
          <a:lstStyle/>
          <a:p>
            <a:r>
              <a:rPr lang="ru-RU" sz="1200" b="1" dirty="0" err="1"/>
              <a:t>Найстаріша</a:t>
            </a:r>
            <a:r>
              <a:rPr lang="ru-RU" sz="1200" b="1" dirty="0"/>
              <a:t> </a:t>
            </a:r>
            <a:r>
              <a:rPr lang="ru-RU" sz="1200" b="1" dirty="0" err="1"/>
              <a:t>церква</a:t>
            </a:r>
            <a:r>
              <a:rPr lang="ru-RU" sz="1200" b="1" dirty="0"/>
              <a:t> Амстердама Стара </a:t>
            </a:r>
            <a:r>
              <a:rPr lang="ru-RU" sz="1200" b="1" dirty="0" err="1"/>
              <a:t>церква</a:t>
            </a:r>
            <a:r>
              <a:rPr lang="ru-RU" sz="1200" b="1" dirty="0"/>
              <a:t> (</a:t>
            </a:r>
            <a:r>
              <a:rPr lang="en-US" sz="1200" b="1" dirty="0">
                <a:latin typeface="Algerian" pitchFamily="82" charset="0"/>
              </a:rPr>
              <a:t>Oude </a:t>
            </a:r>
            <a:r>
              <a:rPr lang="en-US" sz="1200" b="1" dirty="0" err="1">
                <a:latin typeface="Algerian" pitchFamily="82" charset="0"/>
              </a:rPr>
              <a:t>Kerk</a:t>
            </a:r>
            <a:r>
              <a:rPr lang="en-US" sz="1200" b="1" dirty="0">
                <a:latin typeface="Algerian" pitchFamily="82" charset="0"/>
              </a:rPr>
              <a:t>) </a:t>
            </a:r>
            <a:r>
              <a:rPr lang="ru-RU" sz="1200" b="1" dirty="0" err="1"/>
              <a:t>була</a:t>
            </a:r>
            <a:r>
              <a:rPr lang="ru-RU" sz="1200" b="1" dirty="0"/>
              <a:t> </a:t>
            </a:r>
            <a:r>
              <a:rPr lang="ru-RU" sz="1200" b="1" dirty="0" err="1"/>
              <a:t>побудована</a:t>
            </a:r>
            <a:r>
              <a:rPr lang="ru-RU" sz="1200" b="1" dirty="0"/>
              <a:t> в 1306 </a:t>
            </a:r>
            <a:r>
              <a:rPr lang="ru-RU" sz="1200" b="1" dirty="0" err="1"/>
              <a:t>році</a:t>
            </a:r>
            <a:r>
              <a:rPr lang="ru-RU" sz="1200" b="1" dirty="0"/>
              <a:t> як невеликий </a:t>
            </a:r>
            <a:r>
              <a:rPr lang="ru-RU" sz="1200" b="1" dirty="0" err="1"/>
              <a:t>хрещатий</a:t>
            </a:r>
            <a:r>
              <a:rPr lang="ru-RU" sz="1200" b="1" dirty="0"/>
              <a:t> храм, </a:t>
            </a:r>
            <a:r>
              <a:rPr lang="ru-RU" sz="1200" b="1" dirty="0" err="1"/>
              <a:t>щоб</a:t>
            </a:r>
            <a:r>
              <a:rPr lang="ru-RU" sz="1200" b="1" dirty="0"/>
              <a:t> </a:t>
            </a:r>
            <a:r>
              <a:rPr lang="ru-RU" sz="1200" b="1" dirty="0" err="1"/>
              <a:t>замінити</a:t>
            </a:r>
            <a:r>
              <a:rPr lang="ru-RU" sz="1200" b="1" dirty="0"/>
              <a:t> </a:t>
            </a:r>
            <a:r>
              <a:rPr lang="ru-RU" sz="1200" b="1" dirty="0" err="1"/>
              <a:t>дерев'яну</a:t>
            </a:r>
            <a:r>
              <a:rPr lang="ru-RU" sz="1200" b="1" dirty="0"/>
              <a:t> </a:t>
            </a:r>
            <a:r>
              <a:rPr lang="ru-RU" sz="1200" b="1" dirty="0" err="1"/>
              <a:t>церкву</a:t>
            </a:r>
            <a:r>
              <a:rPr lang="ru-RU" sz="1200" b="1" dirty="0"/>
              <a:t>, </a:t>
            </a:r>
            <a:r>
              <a:rPr lang="ru-RU" sz="1200" b="1" dirty="0" err="1"/>
              <a:t>що</a:t>
            </a:r>
            <a:r>
              <a:rPr lang="ru-RU" sz="1200" b="1" dirty="0"/>
              <a:t>, як </a:t>
            </a:r>
            <a:r>
              <a:rPr lang="ru-RU" sz="1200" b="1" dirty="0" err="1"/>
              <a:t>вважають</a:t>
            </a:r>
            <a:r>
              <a:rPr lang="ru-RU" sz="1200" b="1" dirty="0"/>
              <a:t>, </a:t>
            </a:r>
            <a:r>
              <a:rPr lang="ru-RU" sz="1200" b="1" dirty="0" err="1"/>
              <a:t>була</a:t>
            </a:r>
            <a:r>
              <a:rPr lang="ru-RU" sz="1200" b="1" dirty="0"/>
              <a:t> </a:t>
            </a:r>
            <a:r>
              <a:rPr lang="ru-RU" sz="1200" b="1" dirty="0" err="1"/>
              <a:t>зведена</a:t>
            </a:r>
            <a:r>
              <a:rPr lang="ru-RU" sz="1200" b="1" dirty="0"/>
              <a:t> тут </a:t>
            </a:r>
            <a:r>
              <a:rPr lang="ru-RU" sz="1200" b="1" dirty="0" err="1"/>
              <a:t>близько</a:t>
            </a:r>
            <a:r>
              <a:rPr lang="ru-RU" sz="1200" b="1" dirty="0"/>
              <a:t> 1300 року. </a:t>
            </a:r>
            <a:r>
              <a:rPr lang="ru-RU" sz="1200" b="1" dirty="0" err="1"/>
              <a:t>Аудекерк</a:t>
            </a:r>
            <a:r>
              <a:rPr lang="ru-RU" sz="1200" b="1" dirty="0"/>
              <a:t> стала </a:t>
            </a:r>
            <a:r>
              <a:rPr lang="ru-RU" sz="1200" b="1" dirty="0" err="1"/>
              <a:t>першою</a:t>
            </a:r>
            <a:r>
              <a:rPr lang="ru-RU" sz="1200" b="1" dirty="0"/>
              <a:t> зальною </a:t>
            </a:r>
            <a:r>
              <a:rPr lang="ru-RU" sz="1200" b="1" dirty="0" err="1"/>
              <a:t>церквою</a:t>
            </a:r>
            <a:r>
              <a:rPr lang="ru-RU" sz="1200" b="1" dirty="0"/>
              <a:t> (з проходами на </a:t>
            </a:r>
            <a:r>
              <a:rPr lang="ru-RU" sz="1200" b="1" dirty="0" err="1"/>
              <a:t>тій</a:t>
            </a:r>
            <a:r>
              <a:rPr lang="ru-RU" sz="1200" b="1" dirty="0"/>
              <a:t> же </a:t>
            </a:r>
            <a:r>
              <a:rPr lang="ru-RU" sz="1200" b="1" dirty="0" err="1"/>
              <a:t>висоті</a:t>
            </a:r>
            <a:r>
              <a:rPr lang="ru-RU" sz="1200" b="1" dirty="0"/>
              <a:t>, </a:t>
            </a:r>
            <a:r>
              <a:rPr lang="ru-RU" sz="1200" b="1" dirty="0" err="1"/>
              <a:t>що</a:t>
            </a:r>
            <a:r>
              <a:rPr lang="ru-RU" sz="1200" b="1" dirty="0"/>
              <a:t> й </a:t>
            </a:r>
            <a:r>
              <a:rPr lang="ru-RU" sz="1200" b="1" dirty="0" err="1"/>
              <a:t>нава</a:t>
            </a:r>
            <a:r>
              <a:rPr lang="ru-RU" sz="1200" b="1" dirty="0"/>
              <a:t>) у </a:t>
            </a:r>
            <a:r>
              <a:rPr lang="ru-RU" sz="1200" b="1" dirty="0" err="1"/>
              <a:t>Північній</a:t>
            </a:r>
            <a:r>
              <a:rPr lang="ru-RU" sz="1200" b="1" dirty="0"/>
              <a:t> </a:t>
            </a:r>
            <a:r>
              <a:rPr lang="ru-RU" sz="1200" b="1" dirty="0" err="1"/>
              <a:t>Голландії</a:t>
            </a:r>
            <a:r>
              <a:rPr lang="ru-RU" sz="1200" b="1" dirty="0"/>
              <a:t>, </a:t>
            </a:r>
            <a:r>
              <a:rPr lang="ru-RU" sz="1200" b="1" dirty="0" err="1"/>
              <a:t>тож</a:t>
            </a:r>
            <a:r>
              <a:rPr lang="ru-RU" sz="1200" b="1" dirty="0"/>
              <a:t> і </a:t>
            </a:r>
            <a:r>
              <a:rPr lang="ru-RU" sz="1200" b="1" dirty="0" err="1"/>
              <a:t>моделлю-взірцем</a:t>
            </a:r>
            <a:r>
              <a:rPr lang="ru-RU" sz="1200" b="1" dirty="0"/>
              <a:t> для </a:t>
            </a:r>
            <a:r>
              <a:rPr lang="ru-RU" sz="1200" b="1" dirty="0" err="1"/>
              <a:t>решти</a:t>
            </a:r>
            <a:r>
              <a:rPr lang="ru-RU" sz="1200" b="1" dirty="0"/>
              <a:t> </a:t>
            </a:r>
            <a:r>
              <a:rPr lang="ru-RU" sz="1200" b="1" dirty="0" err="1"/>
              <a:t>церков</a:t>
            </a:r>
            <a:r>
              <a:rPr lang="ru-RU" sz="1200" b="1" dirty="0"/>
              <a:t> у </a:t>
            </a:r>
            <a:r>
              <a:rPr lang="ru-RU" sz="1200" b="1" dirty="0" err="1"/>
              <a:t>регіоні</a:t>
            </a:r>
            <a:r>
              <a:rPr lang="ru-RU" sz="1200" b="1" dirty="0"/>
              <a:t> (</a:t>
            </a:r>
            <a:r>
              <a:rPr lang="ru-RU" sz="1200" b="1" dirty="0" err="1"/>
              <a:t>наприклад</a:t>
            </a:r>
            <a:r>
              <a:rPr lang="ru-RU" sz="1200" b="1" dirty="0"/>
              <a:t>, в </a:t>
            </a:r>
            <a:r>
              <a:rPr lang="ru-RU" sz="1200" b="1" dirty="0" err="1"/>
              <a:t>Едамі</a:t>
            </a:r>
            <a:r>
              <a:rPr lang="ru-RU" sz="1200" b="1" dirty="0"/>
              <a:t>). Храм </a:t>
            </a:r>
            <a:r>
              <a:rPr lang="ru-RU" sz="1200" b="1" dirty="0" err="1"/>
              <a:t>був</a:t>
            </a:r>
            <a:r>
              <a:rPr lang="ru-RU" sz="1200" b="1" dirty="0"/>
              <a:t> </a:t>
            </a:r>
            <a:r>
              <a:rPr lang="ru-RU" sz="1200" b="1" dirty="0" err="1"/>
              <a:t>присвячений</a:t>
            </a:r>
            <a:r>
              <a:rPr lang="ru-RU" sz="1200" b="1" dirty="0"/>
              <a:t> Святому </a:t>
            </a:r>
            <a:r>
              <a:rPr lang="ru-RU" sz="1200" b="1" dirty="0" err="1"/>
              <a:t>Миколаю</a:t>
            </a:r>
            <a:r>
              <a:rPr lang="ru-RU" sz="1200" b="1" dirty="0"/>
              <a:t>, </a:t>
            </a:r>
            <a:r>
              <a:rPr lang="ru-RU" sz="1200" b="1" dirty="0" err="1"/>
              <a:t>єпископу</a:t>
            </a:r>
            <a:r>
              <a:rPr lang="ru-RU" sz="1200" b="1" dirty="0"/>
              <a:t> </a:t>
            </a:r>
            <a:r>
              <a:rPr lang="ru-RU" sz="1200" b="1" dirty="0" err="1"/>
              <a:t>Міри</a:t>
            </a:r>
            <a:r>
              <a:rPr lang="ru-RU" sz="1200" b="1" dirty="0"/>
              <a:t>.</a:t>
            </a:r>
          </a:p>
          <a:p>
            <a:endParaRPr lang="ru-RU" sz="1200" b="1" dirty="0"/>
          </a:p>
          <a:p>
            <a:r>
              <a:rPr lang="ru-RU" sz="1200" b="1" dirty="0" err="1" smtClean="0"/>
              <a:t>Незабаром</a:t>
            </a:r>
            <a:r>
              <a:rPr lang="ru-RU" sz="1200" b="1" dirty="0" smtClean="0"/>
              <a:t> </a:t>
            </a:r>
            <a:r>
              <a:rPr lang="ru-RU" sz="1200" b="1" dirty="0" err="1"/>
              <a:t>виникли</a:t>
            </a:r>
            <a:r>
              <a:rPr lang="ru-RU" sz="1200" b="1" dirty="0"/>
              <a:t> </a:t>
            </a:r>
            <a:r>
              <a:rPr lang="ru-RU" sz="1200" b="1" dirty="0" err="1"/>
              <a:t>плани</a:t>
            </a:r>
            <a:r>
              <a:rPr lang="ru-RU" sz="1200" b="1" dirty="0"/>
              <a:t> з </a:t>
            </a:r>
            <a:r>
              <a:rPr lang="ru-RU" sz="1200" b="1" dirty="0" err="1"/>
              <a:t>розширення</a:t>
            </a:r>
            <a:r>
              <a:rPr lang="ru-RU" sz="1200" b="1" dirty="0"/>
              <a:t> церкви, і в 1370 </a:t>
            </a:r>
            <a:r>
              <a:rPr lang="ru-RU" sz="1200" b="1" dirty="0" err="1"/>
              <a:t>році</a:t>
            </a:r>
            <a:r>
              <a:rPr lang="ru-RU" sz="1200" b="1" dirty="0"/>
              <a:t> до </a:t>
            </a:r>
            <a:r>
              <a:rPr lang="ru-RU" sz="1200" b="1" dirty="0" err="1"/>
              <a:t>будівлі</a:t>
            </a:r>
            <a:r>
              <a:rPr lang="ru-RU" sz="1200" b="1" dirty="0"/>
              <a:t> (</a:t>
            </a:r>
            <a:r>
              <a:rPr lang="ru-RU" sz="1200" b="1" dirty="0" err="1"/>
              <a:t>хорів</a:t>
            </a:r>
            <a:r>
              <a:rPr lang="ru-RU" sz="1200" b="1" dirty="0"/>
              <a:t>) </a:t>
            </a:r>
            <a:r>
              <a:rPr lang="ru-RU" sz="1200" b="1" dirty="0" err="1"/>
              <a:t>були</a:t>
            </a:r>
            <a:r>
              <a:rPr lang="ru-RU" sz="1200" b="1" dirty="0"/>
              <a:t> </a:t>
            </a:r>
            <a:r>
              <a:rPr lang="ru-RU" sz="1200" b="1" dirty="0" err="1"/>
              <a:t>додані</a:t>
            </a:r>
            <a:r>
              <a:rPr lang="ru-RU" sz="1200" b="1" dirty="0"/>
              <a:t> </a:t>
            </a:r>
            <a:r>
              <a:rPr lang="ru-RU" sz="1200" b="1" dirty="0" err="1"/>
              <a:t>дві</a:t>
            </a:r>
            <a:r>
              <a:rPr lang="ru-RU" sz="1200" b="1" dirty="0"/>
              <a:t> капели та галерея.</a:t>
            </a:r>
          </a:p>
          <a:p>
            <a:r>
              <a:rPr lang="ru-RU" sz="1200" b="1" dirty="0" err="1"/>
              <a:t>Старій</a:t>
            </a:r>
            <a:r>
              <a:rPr lang="ru-RU" sz="1200" b="1" dirty="0"/>
              <a:t> </a:t>
            </a:r>
            <a:r>
              <a:rPr lang="ru-RU" sz="1200" b="1" dirty="0" err="1"/>
              <a:t>церкві</a:t>
            </a:r>
            <a:r>
              <a:rPr lang="ru-RU" sz="1200" b="1" dirty="0"/>
              <a:t> </a:t>
            </a:r>
            <a:r>
              <a:rPr lang="ru-RU" sz="1200" b="1" dirty="0" err="1"/>
              <a:t>вдалося</a:t>
            </a:r>
            <a:r>
              <a:rPr lang="ru-RU" sz="1200" b="1" dirty="0"/>
              <a:t> </a:t>
            </a:r>
            <a:r>
              <a:rPr lang="ru-RU" sz="1200" b="1" dirty="0" err="1"/>
              <a:t>оминути</a:t>
            </a:r>
            <a:r>
              <a:rPr lang="ru-RU" sz="1200" b="1" dirty="0"/>
              <a:t> </a:t>
            </a:r>
            <a:r>
              <a:rPr lang="ru-RU" sz="1200" b="1" dirty="0" err="1"/>
              <a:t>наслідків</a:t>
            </a:r>
            <a:r>
              <a:rPr lang="ru-RU" sz="1200" b="1" dirty="0"/>
              <a:t> </a:t>
            </a:r>
            <a:r>
              <a:rPr lang="ru-RU" sz="1200" b="1" dirty="0" err="1"/>
              <a:t>двох</a:t>
            </a:r>
            <a:r>
              <a:rPr lang="ru-RU" sz="1200" b="1" dirty="0"/>
              <a:t> великих </a:t>
            </a:r>
            <a:r>
              <a:rPr lang="ru-RU" sz="1200" b="1" dirty="0" err="1"/>
              <a:t>пожеж</a:t>
            </a:r>
            <a:r>
              <a:rPr lang="ru-RU" sz="1200" b="1" dirty="0"/>
              <a:t>, </a:t>
            </a:r>
            <a:r>
              <a:rPr lang="ru-RU" sz="1200" b="1" dirty="0" err="1"/>
              <a:t>які</a:t>
            </a:r>
            <a:r>
              <a:rPr lang="ru-RU" sz="1200" b="1" dirty="0"/>
              <a:t> </a:t>
            </a:r>
            <a:r>
              <a:rPr lang="ru-RU" sz="1200" b="1" dirty="0" err="1"/>
              <a:t>спустошили</a:t>
            </a:r>
            <a:r>
              <a:rPr lang="ru-RU" sz="1200" b="1" dirty="0"/>
              <a:t> Амстердам у </a:t>
            </a:r>
            <a:r>
              <a:rPr lang="ru-RU" sz="1200" b="1" dirty="0" err="1"/>
              <a:t>Середні</a:t>
            </a:r>
            <a:r>
              <a:rPr lang="ru-RU" sz="1200" b="1" dirty="0"/>
              <a:t> </a:t>
            </a:r>
            <a:r>
              <a:rPr lang="ru-RU" sz="1200" b="1" dirty="0" err="1"/>
              <a:t>віки</a:t>
            </a:r>
            <a:r>
              <a:rPr lang="ru-RU" sz="1200" b="1" dirty="0"/>
              <a:t>.</a:t>
            </a:r>
          </a:p>
          <a:p>
            <a:r>
              <a:rPr lang="ru-RU" sz="1200" b="1" dirty="0" err="1"/>
              <a:t>Розбудова</a:t>
            </a:r>
            <a:r>
              <a:rPr lang="ru-RU" sz="1200" b="1" dirty="0"/>
              <a:t> </a:t>
            </a:r>
            <a:r>
              <a:rPr lang="ru-RU" sz="1200" b="1" dirty="0" err="1"/>
              <a:t>амстердамського</a:t>
            </a:r>
            <a:r>
              <a:rPr lang="ru-RU" sz="1200" b="1" dirty="0"/>
              <a:t> </a:t>
            </a:r>
            <a:r>
              <a:rPr lang="ru-RU" sz="1200" b="1" dirty="0" err="1"/>
              <a:t>Аудекерку</a:t>
            </a:r>
            <a:r>
              <a:rPr lang="ru-RU" sz="1200" b="1" dirty="0"/>
              <a:t> </a:t>
            </a:r>
            <a:r>
              <a:rPr lang="ru-RU" sz="1200" b="1" dirty="0" err="1"/>
              <a:t>тривала</a:t>
            </a:r>
            <a:r>
              <a:rPr lang="ru-RU" sz="1200" b="1" dirty="0"/>
              <a:t> і </a:t>
            </a:r>
            <a:r>
              <a:rPr lang="ru-RU" sz="1200" b="1" dirty="0" err="1"/>
              <a:t>надалі</a:t>
            </a:r>
            <a:r>
              <a:rPr lang="ru-RU" sz="1200" b="1" dirty="0"/>
              <a:t>. Так, </a:t>
            </a:r>
            <a:r>
              <a:rPr lang="ru-RU" sz="1200" b="1" dirty="0" err="1"/>
              <a:t>інші</a:t>
            </a:r>
            <a:r>
              <a:rPr lang="ru-RU" sz="1200" b="1" dirty="0"/>
              <a:t> </a:t>
            </a:r>
            <a:r>
              <a:rPr lang="ru-RU" sz="1200" b="1" dirty="0" err="1"/>
              <a:t>каплиці</a:t>
            </a:r>
            <a:r>
              <a:rPr lang="ru-RU" sz="1200" b="1" dirty="0"/>
              <a:t>, </a:t>
            </a:r>
            <a:r>
              <a:rPr lang="ru-RU" sz="1200" b="1" dirty="0" err="1"/>
              <a:t>що</a:t>
            </a:r>
            <a:r>
              <a:rPr lang="ru-RU" sz="1200" b="1" dirty="0"/>
              <a:t> </a:t>
            </a:r>
            <a:r>
              <a:rPr lang="ru-RU" sz="1200" b="1" dirty="0" err="1"/>
              <a:t>добудовувались</a:t>
            </a:r>
            <a:r>
              <a:rPr lang="ru-RU" sz="1200" b="1" dirty="0"/>
              <a:t>, </a:t>
            </a:r>
            <a:r>
              <a:rPr lang="ru-RU" sz="1200" b="1" dirty="0" err="1"/>
              <a:t>частково</a:t>
            </a:r>
            <a:r>
              <a:rPr lang="ru-RU" sz="1200" b="1" dirty="0"/>
              <a:t> </a:t>
            </a:r>
            <a:r>
              <a:rPr lang="ru-RU" sz="1200" b="1" dirty="0" err="1"/>
              <a:t>фінансувалися</a:t>
            </a:r>
            <a:r>
              <a:rPr lang="ru-RU" sz="1200" b="1" dirty="0"/>
              <a:t> </a:t>
            </a:r>
            <a:r>
              <a:rPr lang="ru-RU" sz="1200" b="1" dirty="0" err="1"/>
              <a:t>міськими</a:t>
            </a:r>
            <a:r>
              <a:rPr lang="ru-RU" sz="1200" b="1" dirty="0"/>
              <a:t> </a:t>
            </a:r>
            <a:r>
              <a:rPr lang="ru-RU" sz="1200" b="1" dirty="0" err="1"/>
              <a:t>гільдіями</a:t>
            </a:r>
            <a:r>
              <a:rPr lang="ru-RU" sz="1200" b="1" dirty="0"/>
              <a:t>. </a:t>
            </a:r>
            <a:r>
              <a:rPr lang="ru-RU" sz="1200" b="1" dirty="0" err="1"/>
              <a:t>Великі</a:t>
            </a:r>
            <a:r>
              <a:rPr lang="ru-RU" sz="1200" b="1" dirty="0"/>
              <a:t> </a:t>
            </a:r>
            <a:r>
              <a:rPr lang="ru-RU" sz="1200" b="1" dirty="0" err="1"/>
              <a:t>бічні</a:t>
            </a:r>
            <a:r>
              <a:rPr lang="ru-RU" sz="1200" b="1" dirty="0"/>
              <a:t> </a:t>
            </a:r>
            <a:r>
              <a:rPr lang="ru-RU" sz="1200" b="1" dirty="0" err="1"/>
              <a:t>каплиці</a:t>
            </a:r>
            <a:r>
              <a:rPr lang="ru-RU" sz="1200" b="1" dirty="0"/>
              <a:t> </a:t>
            </a:r>
            <a:r>
              <a:rPr lang="ru-RU" sz="1200" b="1" dirty="0" err="1"/>
              <a:t>були</a:t>
            </a:r>
            <a:r>
              <a:rPr lang="ru-RU" sz="1200" b="1" dirty="0"/>
              <a:t> </a:t>
            </a:r>
            <a:r>
              <a:rPr lang="ru-RU" sz="1200" b="1" dirty="0" err="1"/>
              <a:t>додані</a:t>
            </a:r>
            <a:r>
              <a:rPr lang="ru-RU" sz="1200" b="1" dirty="0"/>
              <a:t> </a:t>
            </a:r>
            <a:r>
              <a:rPr lang="ru-RU" sz="1200" b="1" dirty="0" err="1"/>
              <a:t>близько</a:t>
            </a:r>
            <a:r>
              <a:rPr lang="ru-RU" sz="1200" b="1" dirty="0"/>
              <a:t> 1500 року. </a:t>
            </a:r>
            <a:r>
              <a:rPr lang="ru-RU" sz="1200" b="1" dirty="0" err="1"/>
              <a:t>Зміни</a:t>
            </a:r>
            <a:r>
              <a:rPr lang="ru-RU" sz="1200" b="1" dirty="0"/>
              <a:t> в </a:t>
            </a:r>
            <a:r>
              <a:rPr lang="ru-RU" sz="1200" b="1" dirty="0" err="1"/>
              <a:t>архітектурі</a:t>
            </a:r>
            <a:r>
              <a:rPr lang="ru-RU" sz="1200" b="1" dirty="0"/>
              <a:t> </a:t>
            </a:r>
            <a:r>
              <a:rPr lang="ru-RU" sz="1200" b="1" dirty="0" err="1"/>
              <a:t>хорів</a:t>
            </a:r>
            <a:r>
              <a:rPr lang="ru-RU" sz="1200" b="1" dirty="0"/>
              <a:t>, </a:t>
            </a:r>
            <a:r>
              <a:rPr lang="ru-RU" sz="1200" b="1" dirty="0" err="1"/>
              <a:t>здійснені</a:t>
            </a:r>
            <a:r>
              <a:rPr lang="ru-RU" sz="1200" b="1" dirty="0"/>
              <a:t> в </a:t>
            </a:r>
            <a:r>
              <a:rPr lang="en-US" sz="1200" b="1" dirty="0">
                <a:latin typeface="Algerian" pitchFamily="82" charset="0"/>
              </a:rPr>
              <a:t>XVI </a:t>
            </a:r>
            <a:r>
              <a:rPr lang="ru-RU" sz="1200" b="1" dirty="0" err="1"/>
              <a:t>столітті</a:t>
            </a:r>
            <a:r>
              <a:rPr lang="ru-RU" sz="1200" b="1" dirty="0"/>
              <a:t>, </a:t>
            </a:r>
            <a:r>
              <a:rPr lang="ru-RU" sz="1200" b="1" dirty="0" err="1"/>
              <a:t>робилися</a:t>
            </a:r>
            <a:r>
              <a:rPr lang="ru-RU" sz="1200" b="1" dirty="0"/>
              <a:t> за </a:t>
            </a:r>
            <a:r>
              <a:rPr lang="ru-RU" sz="1200" b="1" dirty="0" err="1"/>
              <a:t>рахунок</a:t>
            </a:r>
            <a:r>
              <a:rPr lang="ru-RU" sz="1200" b="1" dirty="0"/>
              <a:t> </a:t>
            </a:r>
            <a:r>
              <a:rPr lang="ru-RU" sz="1200" b="1" dirty="0" err="1"/>
              <a:t>коштів</a:t>
            </a:r>
            <a:r>
              <a:rPr lang="ru-RU" sz="1200" b="1" dirty="0"/>
              <a:t>, </a:t>
            </a:r>
            <a:r>
              <a:rPr lang="ru-RU" sz="1200" b="1" dirty="0" err="1"/>
              <a:t>що</a:t>
            </a:r>
            <a:r>
              <a:rPr lang="ru-RU" sz="1200" b="1" dirty="0"/>
              <a:t> </a:t>
            </a:r>
            <a:r>
              <a:rPr lang="ru-RU" sz="1200" b="1" dirty="0" err="1"/>
              <a:t>отримали</a:t>
            </a:r>
            <a:r>
              <a:rPr lang="ru-RU" sz="1200" b="1" dirty="0"/>
              <a:t>, і </a:t>
            </a:r>
            <a:r>
              <a:rPr lang="ru-RU" sz="1200" b="1" dirty="0" err="1"/>
              <a:t>це</a:t>
            </a:r>
            <a:r>
              <a:rPr lang="ru-RU" sz="1200" b="1" dirty="0"/>
              <a:t> </a:t>
            </a:r>
            <a:r>
              <a:rPr lang="ru-RU" sz="1200" b="1" dirty="0" err="1"/>
              <a:t>було</a:t>
            </a:r>
            <a:r>
              <a:rPr lang="ru-RU" sz="1200" b="1" dirty="0"/>
              <a:t> </a:t>
            </a:r>
            <a:r>
              <a:rPr lang="ru-RU" sz="1200" b="1" dirty="0" err="1"/>
              <a:t>звичайним</a:t>
            </a:r>
            <a:r>
              <a:rPr lang="ru-RU" sz="1200" b="1" dirty="0"/>
              <a:t> у </a:t>
            </a:r>
            <a:r>
              <a:rPr lang="ru-RU" sz="1200" b="1" dirty="0" err="1"/>
              <a:t>ті</a:t>
            </a:r>
            <a:r>
              <a:rPr lang="ru-RU" sz="1200" b="1" dirty="0"/>
              <a:t> </a:t>
            </a:r>
            <a:r>
              <a:rPr lang="ru-RU" sz="1200" b="1" dirty="0" err="1"/>
              <a:t>часи</a:t>
            </a:r>
            <a:r>
              <a:rPr lang="ru-RU" sz="1200" b="1" dirty="0"/>
              <a:t>, </a:t>
            </a:r>
            <a:r>
              <a:rPr lang="ru-RU" sz="1200" b="1" dirty="0" err="1"/>
              <a:t>від</a:t>
            </a:r>
            <a:r>
              <a:rPr lang="ru-RU" sz="1200" b="1" dirty="0"/>
              <a:t> </a:t>
            </a:r>
            <a:r>
              <a:rPr lang="ru-RU" sz="1200" b="1" dirty="0" err="1"/>
              <a:t>проведення</a:t>
            </a:r>
            <a:r>
              <a:rPr lang="ru-RU" sz="1200" b="1" dirty="0"/>
              <a:t> </a:t>
            </a:r>
            <a:r>
              <a:rPr lang="ru-RU" sz="1200" b="1" dirty="0" err="1"/>
              <a:t>лотереї</a:t>
            </a:r>
            <a:r>
              <a:rPr lang="ru-RU" sz="1200" b="1" dirty="0"/>
              <a:t>. </a:t>
            </a:r>
            <a:r>
              <a:rPr lang="ru-RU" sz="1200" b="1" dirty="0" err="1"/>
              <a:t>Також</a:t>
            </a:r>
            <a:r>
              <a:rPr lang="ru-RU" sz="1200" b="1" dirty="0"/>
              <a:t> </a:t>
            </a:r>
            <a:r>
              <a:rPr lang="ru-RU" sz="1200" b="1" dirty="0" err="1"/>
              <a:t>цим</a:t>
            </a:r>
            <a:r>
              <a:rPr lang="ru-RU" sz="1200" b="1" dirty="0"/>
              <a:t> же </a:t>
            </a:r>
            <a:r>
              <a:rPr lang="ru-RU" sz="1200" b="1" dirty="0" err="1"/>
              <a:t>періодом</a:t>
            </a:r>
            <a:r>
              <a:rPr lang="ru-RU" sz="1200" b="1" dirty="0"/>
              <a:t> </a:t>
            </a:r>
            <a:r>
              <a:rPr lang="ru-RU" sz="1200" b="1" dirty="0" err="1"/>
              <a:t>датується</a:t>
            </a:r>
            <a:r>
              <a:rPr lang="ru-RU" sz="1200" b="1" dirty="0"/>
              <a:t> </a:t>
            </a:r>
            <a:r>
              <a:rPr lang="ru-RU" sz="1200" b="1" dirty="0" err="1"/>
              <a:t>зведення</a:t>
            </a:r>
            <a:r>
              <a:rPr lang="ru-RU" sz="1200" b="1" dirty="0"/>
              <a:t> порталу на </a:t>
            </a:r>
            <a:r>
              <a:rPr lang="ru-RU" sz="1200" b="1" dirty="0" err="1"/>
              <a:t>південному</a:t>
            </a:r>
            <a:r>
              <a:rPr lang="ru-RU" sz="1200" b="1" dirty="0"/>
              <a:t> </a:t>
            </a:r>
            <a:r>
              <a:rPr lang="ru-RU" sz="1200" b="1" dirty="0" err="1"/>
              <a:t>боці</a:t>
            </a:r>
            <a:r>
              <a:rPr lang="ru-RU" sz="1200" b="1" dirty="0"/>
              <a:t> храму, </a:t>
            </a:r>
            <a:r>
              <a:rPr lang="ru-RU" sz="1200" b="1" dirty="0" err="1"/>
              <a:t>який</a:t>
            </a:r>
            <a:r>
              <a:rPr lang="ru-RU" sz="1200" b="1" dirty="0"/>
              <a:t> дав доступ до так </a:t>
            </a:r>
            <a:r>
              <a:rPr lang="ru-RU" sz="1200" b="1" dirty="0" err="1"/>
              <a:t>званої</a:t>
            </a:r>
            <a:r>
              <a:rPr lang="ru-RU" sz="1200" b="1" dirty="0"/>
              <a:t> «</a:t>
            </a:r>
            <a:r>
              <a:rPr lang="ru-RU" sz="1200" b="1" dirty="0" err="1"/>
              <a:t>залізної</a:t>
            </a:r>
            <a:r>
              <a:rPr lang="ru-RU" sz="1200" b="1" dirty="0"/>
              <a:t>» </a:t>
            </a:r>
            <a:r>
              <a:rPr lang="ru-RU" sz="1200" b="1" dirty="0" err="1"/>
              <a:t>каплиці</a:t>
            </a:r>
            <a:r>
              <a:rPr lang="ru-RU" sz="1200" b="1" dirty="0"/>
              <a:t>.</a:t>
            </a:r>
          </a:p>
          <a:p>
            <a:r>
              <a:rPr lang="ru-RU" sz="1200" b="1" dirty="0"/>
              <a:t>У </a:t>
            </a:r>
            <a:r>
              <a:rPr lang="en-US" sz="1200" b="1" dirty="0">
                <a:latin typeface="Algerian" pitchFamily="82" charset="0"/>
              </a:rPr>
              <a:t>XVI </a:t>
            </a:r>
            <a:r>
              <a:rPr lang="ru-RU" sz="1200" b="1" dirty="0" err="1"/>
              <a:t>столітті</a:t>
            </a:r>
            <a:r>
              <a:rPr lang="ru-RU" sz="1200" b="1" dirty="0"/>
              <a:t> </a:t>
            </a:r>
            <a:r>
              <a:rPr lang="ru-RU" sz="1200" b="1" dirty="0" err="1"/>
              <a:t>була</a:t>
            </a:r>
            <a:r>
              <a:rPr lang="ru-RU" sz="1200" b="1" dirty="0"/>
              <a:t> </a:t>
            </a:r>
            <a:r>
              <a:rPr lang="ru-RU" sz="1200" b="1" dirty="0" err="1"/>
              <a:t>реконструйована</a:t>
            </a:r>
            <a:r>
              <a:rPr lang="ru-RU" sz="1200" b="1" dirty="0"/>
              <a:t> і </a:t>
            </a:r>
            <a:r>
              <a:rPr lang="ru-RU" sz="1200" b="1" dirty="0" err="1"/>
              <a:t>низька</a:t>
            </a:r>
            <a:r>
              <a:rPr lang="ru-RU" sz="1200" b="1" dirty="0"/>
              <a:t> </a:t>
            </a:r>
            <a:r>
              <a:rPr lang="ru-RU" sz="1200" b="1" dirty="0" err="1"/>
              <a:t>готична</a:t>
            </a:r>
            <a:r>
              <a:rPr lang="ru-RU" sz="1200" b="1" dirty="0"/>
              <a:t> вежа — </a:t>
            </a:r>
            <a:r>
              <a:rPr lang="ru-RU" sz="1200" b="1" dirty="0" err="1"/>
              <a:t>її</a:t>
            </a:r>
            <a:r>
              <a:rPr lang="ru-RU" sz="1200" b="1" dirty="0"/>
              <a:t> </a:t>
            </a:r>
            <a:r>
              <a:rPr lang="ru-RU" sz="1200" b="1" dirty="0" err="1"/>
              <a:t>замінили</a:t>
            </a:r>
            <a:r>
              <a:rPr lang="ru-RU" sz="1200" b="1" dirty="0"/>
              <a:t> на </a:t>
            </a:r>
            <a:r>
              <a:rPr lang="ru-RU" sz="1200" b="1" dirty="0" err="1"/>
              <a:t>високу</a:t>
            </a:r>
            <a:r>
              <a:rPr lang="ru-RU" sz="1200" b="1" dirty="0"/>
              <a:t> </a:t>
            </a:r>
            <a:r>
              <a:rPr lang="ru-RU" sz="1200" b="1" dirty="0" err="1"/>
              <a:t>західну</a:t>
            </a:r>
            <a:r>
              <a:rPr lang="ru-RU" sz="1200" b="1" dirty="0"/>
              <a:t> </a:t>
            </a:r>
            <a:r>
              <a:rPr lang="ru-RU" sz="1200" b="1" dirty="0" err="1"/>
              <a:t>башту</a:t>
            </a:r>
            <a:r>
              <a:rPr lang="ru-RU" sz="1200" b="1" dirty="0"/>
              <a:t>. На </a:t>
            </a:r>
            <a:r>
              <a:rPr lang="ru-RU" sz="1200" b="1" dirty="0" err="1"/>
              <a:t>вежі</a:t>
            </a:r>
            <a:r>
              <a:rPr lang="ru-RU" sz="1200" b="1" dirty="0"/>
              <a:t> </a:t>
            </a:r>
            <a:r>
              <a:rPr lang="ru-RU" sz="1200" b="1" dirty="0" err="1"/>
              <a:t>встановлено</a:t>
            </a:r>
            <a:r>
              <a:rPr lang="ru-RU" sz="1200" b="1" dirty="0"/>
              <a:t> </a:t>
            </a:r>
            <a:r>
              <a:rPr lang="ru-RU" sz="1200" b="1" dirty="0" err="1"/>
              <a:t>карильйон</a:t>
            </a:r>
            <a:r>
              <a:rPr lang="ru-RU" sz="1200" b="1" dirty="0"/>
              <a:t> (1658), один з </a:t>
            </a:r>
            <a:r>
              <a:rPr lang="ru-RU" sz="1200" b="1" dirty="0" err="1"/>
              <a:t>нйакращих</a:t>
            </a:r>
            <a:r>
              <a:rPr lang="ru-RU" sz="1200" b="1" dirty="0"/>
              <a:t> у </a:t>
            </a:r>
            <a:r>
              <a:rPr lang="ru-RU" sz="1200" b="1" dirty="0" err="1"/>
              <a:t>країні</a:t>
            </a:r>
            <a:r>
              <a:rPr lang="ru-RU" sz="1200" b="1" dirty="0"/>
              <a:t>. На </a:t>
            </a:r>
            <a:r>
              <a:rPr lang="ru-RU" sz="1200" b="1" dirty="0" err="1"/>
              <a:t>межі</a:t>
            </a:r>
            <a:r>
              <a:rPr lang="ru-RU" sz="1200" b="1" dirty="0"/>
              <a:t> </a:t>
            </a:r>
            <a:r>
              <a:rPr lang="en-US" sz="1200" b="1" dirty="0">
                <a:latin typeface="Algerian" pitchFamily="82" charset="0"/>
              </a:rPr>
              <a:t>XVI </a:t>
            </a:r>
            <a:r>
              <a:rPr lang="ru-RU" sz="1200" b="1" dirty="0"/>
              <a:t>і </a:t>
            </a:r>
            <a:r>
              <a:rPr lang="en-US" sz="1200" b="1" dirty="0">
                <a:latin typeface="Algerian" pitchFamily="82" charset="0"/>
              </a:rPr>
              <a:t>XVII </a:t>
            </a:r>
            <a:r>
              <a:rPr lang="ru-RU" sz="1200" b="1" dirty="0" err="1"/>
              <a:t>століть</a:t>
            </a:r>
            <a:r>
              <a:rPr lang="ru-RU" sz="1200" b="1" dirty="0"/>
              <a:t> у </a:t>
            </a:r>
            <a:r>
              <a:rPr lang="ru-RU" sz="1200" b="1" dirty="0" err="1"/>
              <a:t>Аудекерку</a:t>
            </a:r>
            <a:r>
              <a:rPr lang="ru-RU" sz="1200" b="1" dirty="0"/>
              <a:t> </a:t>
            </a:r>
            <a:r>
              <a:rPr lang="ru-RU" sz="1200" b="1" dirty="0" err="1"/>
              <a:t>працював</a:t>
            </a:r>
            <a:r>
              <a:rPr lang="ru-RU" sz="1200" b="1" dirty="0"/>
              <a:t> </a:t>
            </a:r>
            <a:r>
              <a:rPr lang="ru-RU" sz="1200" b="1" dirty="0" err="1"/>
              <a:t>потомственний</a:t>
            </a:r>
            <a:r>
              <a:rPr lang="ru-RU" sz="1200" b="1" dirty="0"/>
              <a:t> </a:t>
            </a:r>
            <a:r>
              <a:rPr lang="ru-RU" sz="1200" b="1" dirty="0" err="1"/>
              <a:t>органіст</a:t>
            </a:r>
            <a:r>
              <a:rPr lang="ru-RU" sz="1200" b="1" dirty="0"/>
              <a:t> храму Ян </a:t>
            </a:r>
            <a:r>
              <a:rPr lang="ru-RU" sz="1200" b="1" dirty="0" err="1"/>
              <a:t>Свелінк</a:t>
            </a:r>
            <a:r>
              <a:rPr lang="ru-RU" sz="1200" b="1" dirty="0"/>
              <a:t> (1562—1621), </a:t>
            </a:r>
            <a:r>
              <a:rPr lang="ru-RU" sz="1200" b="1" dirty="0" err="1"/>
              <a:t>нідерландський</a:t>
            </a:r>
            <a:r>
              <a:rPr lang="ru-RU" sz="1200" b="1" dirty="0"/>
              <a:t> композитор, </a:t>
            </a:r>
            <a:r>
              <a:rPr lang="ru-RU" sz="1200" b="1" dirty="0" err="1"/>
              <a:t>засновник</a:t>
            </a:r>
            <a:r>
              <a:rPr lang="ru-RU" sz="1200" b="1" dirty="0"/>
              <a:t> </a:t>
            </a:r>
            <a:r>
              <a:rPr lang="ru-RU" sz="1200" b="1" dirty="0" err="1"/>
              <a:t>північнонімецької</a:t>
            </a:r>
            <a:r>
              <a:rPr lang="ru-RU" sz="1200" b="1" dirty="0"/>
              <a:t> </a:t>
            </a:r>
            <a:r>
              <a:rPr lang="ru-RU" sz="1200" b="1" dirty="0" err="1"/>
              <a:t>органної</a:t>
            </a:r>
            <a:r>
              <a:rPr lang="ru-RU" sz="1200" b="1" dirty="0"/>
              <a:t> </a:t>
            </a:r>
            <a:r>
              <a:rPr lang="ru-RU" sz="1200" b="1" dirty="0" err="1"/>
              <a:t>школи</a:t>
            </a:r>
            <a:r>
              <a:rPr lang="ru-RU" sz="1200" b="1" dirty="0"/>
              <a:t>[3].</a:t>
            </a:r>
          </a:p>
          <a:p>
            <a:r>
              <a:rPr lang="ru-RU" sz="1200" b="1" dirty="0" err="1"/>
              <a:t>Інтер'єр</a:t>
            </a:r>
            <a:r>
              <a:rPr lang="ru-RU" sz="1200" b="1" dirty="0"/>
              <a:t> церкви, </a:t>
            </a:r>
            <a:r>
              <a:rPr lang="ru-RU" sz="1200" b="1" dirty="0" err="1"/>
              <a:t>тепер</a:t>
            </a:r>
            <a:r>
              <a:rPr lang="ru-RU" sz="1200" b="1" dirty="0"/>
              <a:t> </a:t>
            </a:r>
            <a:r>
              <a:rPr lang="ru-RU" sz="1200" b="1" dirty="0" err="1"/>
              <a:t>протестантської</a:t>
            </a:r>
            <a:r>
              <a:rPr lang="ru-RU" sz="1200" b="1" dirty="0"/>
              <a:t>, </a:t>
            </a:r>
            <a:r>
              <a:rPr lang="ru-RU" sz="1200" b="1" dirty="0" err="1"/>
              <a:t>має</a:t>
            </a:r>
            <a:r>
              <a:rPr lang="ru-RU" sz="1200" b="1" dirty="0"/>
              <a:t> </a:t>
            </a:r>
            <a:r>
              <a:rPr lang="ru-RU" sz="1200" b="1" dirty="0" err="1"/>
              <a:t>особливості</a:t>
            </a:r>
            <a:r>
              <a:rPr lang="ru-RU" sz="1200" b="1" dirty="0"/>
              <a:t>, </a:t>
            </a:r>
            <a:r>
              <a:rPr lang="ru-RU" sz="1200" b="1" dirty="0" err="1"/>
              <a:t>що</a:t>
            </a:r>
            <a:r>
              <a:rPr lang="ru-RU" sz="1200" b="1" dirty="0"/>
              <a:t> </a:t>
            </a:r>
            <a:r>
              <a:rPr lang="ru-RU" sz="1200" b="1" dirty="0" err="1"/>
              <a:t>походять</a:t>
            </a:r>
            <a:r>
              <a:rPr lang="ru-RU" sz="1200" b="1" dirty="0"/>
              <a:t> з </a:t>
            </a:r>
            <a:r>
              <a:rPr lang="ru-RU" sz="1200" b="1" dirty="0" err="1"/>
              <a:t>часів</a:t>
            </a:r>
            <a:r>
              <a:rPr lang="ru-RU" sz="1200" b="1" dirty="0"/>
              <a:t> до </a:t>
            </a:r>
            <a:r>
              <a:rPr lang="ru-RU" sz="1200" b="1" dirty="0" err="1"/>
              <a:t>Реформації</a:t>
            </a:r>
            <a:r>
              <a:rPr lang="ru-RU" sz="1200" b="1" dirty="0"/>
              <a:t>, </a:t>
            </a:r>
            <a:r>
              <a:rPr lang="ru-RU" sz="1200" b="1" dirty="0" err="1"/>
              <a:t>зокрема</a:t>
            </a:r>
            <a:r>
              <a:rPr lang="ru-RU" sz="1200" b="1" dirty="0"/>
              <a:t> 3 </a:t>
            </a:r>
            <a:r>
              <a:rPr lang="ru-RU" sz="1200" b="1" dirty="0" err="1"/>
              <a:t>гарні</a:t>
            </a:r>
            <a:r>
              <a:rPr lang="ru-RU" sz="1200" b="1" dirty="0"/>
              <a:t> </a:t>
            </a:r>
            <a:r>
              <a:rPr lang="ru-RU" sz="1200" b="1" dirty="0" err="1"/>
              <a:t>віконниці</a:t>
            </a:r>
            <a:r>
              <a:rPr lang="ru-RU" sz="1200" b="1" dirty="0"/>
              <a:t> (1555) у </a:t>
            </a:r>
            <a:r>
              <a:rPr lang="ru-RU" sz="1200" b="1" dirty="0" err="1"/>
              <a:t>стилі</a:t>
            </a:r>
            <a:r>
              <a:rPr lang="ru-RU" sz="1200" b="1" dirty="0"/>
              <a:t> </a:t>
            </a:r>
            <a:r>
              <a:rPr lang="ru-RU" sz="1200" b="1" dirty="0" err="1"/>
              <a:t>голландського</a:t>
            </a:r>
            <a:r>
              <a:rPr lang="ru-RU" sz="1200" b="1" dirty="0"/>
              <a:t> </a:t>
            </a:r>
            <a:r>
              <a:rPr lang="ru-RU" sz="1200" b="1" dirty="0" err="1"/>
              <a:t>Високого</a:t>
            </a:r>
            <a:r>
              <a:rPr lang="ru-RU" sz="1200" b="1" dirty="0"/>
              <a:t> </a:t>
            </a:r>
            <a:r>
              <a:rPr lang="ru-RU" sz="1200" b="1" dirty="0" err="1"/>
              <a:t>Відродження</a:t>
            </a:r>
            <a:r>
              <a:rPr lang="ru-RU" sz="1200" b="1" dirty="0"/>
              <a:t>, </a:t>
            </a:r>
            <a:r>
              <a:rPr lang="ru-RU" sz="1200" b="1" dirty="0" err="1"/>
              <a:t>окремі</a:t>
            </a:r>
            <a:r>
              <a:rPr lang="ru-RU" sz="1200" b="1" dirty="0"/>
              <a:t> </a:t>
            </a:r>
            <a:r>
              <a:rPr lang="ru-RU" sz="1200" b="1" dirty="0" err="1"/>
              <a:t>інші</a:t>
            </a:r>
            <a:r>
              <a:rPr lang="ru-RU" sz="1200" b="1" dirty="0"/>
              <a:t> </a:t>
            </a:r>
            <a:r>
              <a:rPr lang="ru-RU" sz="1200" b="1" dirty="0" err="1"/>
              <a:t>деталі</a:t>
            </a:r>
            <a:r>
              <a:rPr lang="ru-RU" sz="1200" b="1" dirty="0"/>
              <a:t>, декор.</a:t>
            </a:r>
          </a:p>
          <a:p>
            <a:r>
              <a:rPr lang="ru-RU" sz="1200" b="1" dirty="0"/>
              <a:t>У </a:t>
            </a:r>
            <a:r>
              <a:rPr lang="ru-RU" sz="1200" b="1" dirty="0" err="1"/>
              <a:t>Аудекерку</a:t>
            </a:r>
            <a:r>
              <a:rPr lang="ru-RU" sz="1200" b="1" dirty="0"/>
              <a:t> </a:t>
            </a:r>
            <a:r>
              <a:rPr lang="ru-RU" sz="1200" b="1" dirty="0" err="1"/>
              <a:t>поховані</a:t>
            </a:r>
            <a:r>
              <a:rPr lang="ru-RU" sz="1200" b="1" dirty="0"/>
              <a:t> </a:t>
            </a:r>
            <a:r>
              <a:rPr lang="ru-RU" sz="1200" b="1" dirty="0" err="1"/>
              <a:t>багато</a:t>
            </a:r>
            <a:r>
              <a:rPr lang="ru-RU" sz="1200" b="1" dirty="0"/>
              <a:t> </a:t>
            </a:r>
            <a:r>
              <a:rPr lang="ru-RU" sz="1200" b="1" dirty="0" err="1"/>
              <a:t>відомих</a:t>
            </a:r>
            <a:r>
              <a:rPr lang="ru-RU" sz="1200" b="1" dirty="0"/>
              <a:t> </a:t>
            </a:r>
            <a:r>
              <a:rPr lang="ru-RU" sz="1200" b="1" dirty="0" err="1"/>
              <a:t>амстердамців</a:t>
            </a:r>
            <a:r>
              <a:rPr lang="ru-RU" sz="1200" b="1" dirty="0"/>
              <a:t>, у тому </a:t>
            </a:r>
            <a:r>
              <a:rPr lang="ru-RU" sz="1200" b="1" dirty="0" err="1"/>
              <a:t>числі</a:t>
            </a:r>
            <a:r>
              <a:rPr lang="ru-RU" sz="1200" b="1" dirty="0"/>
              <a:t> Ян </a:t>
            </a:r>
            <a:r>
              <a:rPr lang="ru-RU" sz="1200" b="1" dirty="0" err="1"/>
              <a:t>Свелінк</a:t>
            </a:r>
            <a:r>
              <a:rPr lang="ru-RU" sz="1200" b="1" dirty="0"/>
              <a:t>, </a:t>
            </a:r>
            <a:r>
              <a:rPr lang="ru-RU" sz="1200" b="1" dirty="0" err="1"/>
              <a:t>Рембрандтова</a:t>
            </a:r>
            <a:r>
              <a:rPr lang="ru-RU" sz="1200" b="1" dirty="0"/>
              <a:t> дружина </a:t>
            </a:r>
            <a:r>
              <a:rPr lang="ru-RU" sz="1200" b="1" dirty="0" err="1"/>
              <a:t>Саскія</a:t>
            </a:r>
            <a:r>
              <a:rPr lang="ru-RU" sz="1200" b="1" dirty="0"/>
              <a:t>, </a:t>
            </a:r>
            <a:r>
              <a:rPr lang="ru-RU" sz="1200" b="1" dirty="0" err="1"/>
              <a:t>звитяжні</a:t>
            </a:r>
            <a:r>
              <a:rPr lang="ru-RU" sz="1200" b="1" dirty="0"/>
              <a:t> </a:t>
            </a:r>
            <a:r>
              <a:rPr lang="ru-RU" sz="1200" b="1" dirty="0" err="1"/>
              <a:t>нідерландські</a:t>
            </a:r>
            <a:r>
              <a:rPr lang="ru-RU" sz="1200" b="1" dirty="0"/>
              <a:t> </a:t>
            </a:r>
            <a:r>
              <a:rPr lang="ru-RU" sz="1200" b="1" dirty="0" err="1"/>
              <a:t>адмірали</a:t>
            </a:r>
            <a:r>
              <a:rPr lang="ru-RU" sz="1200" b="1" dirty="0"/>
              <a:t>.</a:t>
            </a:r>
          </a:p>
          <a:p>
            <a:endParaRPr lang="ru-RU" sz="1200" b="1" dirty="0"/>
          </a:p>
          <a:p>
            <a:endParaRPr lang="ru-RU" sz="1200" b="1" dirty="0"/>
          </a:p>
          <a:p>
            <a:r>
              <a:rPr lang="ru-RU" sz="1200" b="1" dirty="0" err="1" smtClean="0"/>
              <a:t>Сьогодні</a:t>
            </a:r>
            <a:r>
              <a:rPr lang="ru-RU" sz="1200" b="1" dirty="0" smtClean="0"/>
              <a:t> </a:t>
            </a:r>
            <a:r>
              <a:rPr lang="ru-RU" sz="1200" b="1" dirty="0" err="1"/>
              <a:t>амстердамська</a:t>
            </a:r>
            <a:r>
              <a:rPr lang="ru-RU" sz="1200" b="1" dirty="0"/>
              <a:t> Стара </a:t>
            </a:r>
            <a:r>
              <a:rPr lang="ru-RU" sz="1200" b="1" dirty="0" err="1"/>
              <a:t>церква</a:t>
            </a:r>
            <a:r>
              <a:rPr lang="ru-RU" sz="1200" b="1" dirty="0"/>
              <a:t> є </a:t>
            </a:r>
            <a:r>
              <a:rPr lang="ru-RU" sz="1200" b="1" dirty="0" err="1"/>
              <a:t>осередком</a:t>
            </a:r>
            <a:r>
              <a:rPr lang="ru-RU" sz="1200" b="1" dirty="0"/>
              <a:t> як </a:t>
            </a:r>
            <a:r>
              <a:rPr lang="ru-RU" sz="1200" b="1" dirty="0" err="1"/>
              <a:t>релігійного</a:t>
            </a:r>
            <a:r>
              <a:rPr lang="ru-RU" sz="1200" b="1" dirty="0"/>
              <a:t>, так і культурного </a:t>
            </a:r>
            <a:r>
              <a:rPr lang="ru-RU" sz="1200" b="1" dirty="0" err="1"/>
              <a:t>життя</a:t>
            </a:r>
            <a:r>
              <a:rPr lang="ru-RU" sz="1200" b="1" dirty="0"/>
              <a:t> </a:t>
            </a:r>
            <a:r>
              <a:rPr lang="ru-RU" sz="1200" b="1" dirty="0" err="1"/>
              <a:t>міста</a:t>
            </a:r>
            <a:r>
              <a:rPr lang="ru-RU" sz="1200" b="1" dirty="0"/>
              <a:t>, </a:t>
            </a:r>
            <a:r>
              <a:rPr lang="ru-RU" sz="1200" b="1" dirty="0" err="1"/>
              <a:t>її</a:t>
            </a:r>
            <a:r>
              <a:rPr lang="ru-RU" sz="1200" b="1" dirty="0"/>
              <a:t> </a:t>
            </a:r>
            <a:r>
              <a:rPr lang="ru-RU" sz="1200" b="1" dirty="0" err="1"/>
              <a:t>приміщення</a:t>
            </a:r>
            <a:r>
              <a:rPr lang="ru-RU" sz="1200" b="1" dirty="0"/>
              <a:t> </a:t>
            </a:r>
            <a:r>
              <a:rPr lang="ru-RU" sz="1200" b="1" dirty="0" err="1"/>
              <a:t>також</a:t>
            </a:r>
            <a:r>
              <a:rPr lang="ru-RU" sz="1200" b="1" dirty="0"/>
              <a:t> </a:t>
            </a:r>
            <a:r>
              <a:rPr lang="ru-RU" sz="1200" b="1" dirty="0" err="1"/>
              <a:t>можуть</a:t>
            </a:r>
            <a:r>
              <a:rPr lang="ru-RU" sz="1200" b="1" dirty="0"/>
              <a:t> бути </a:t>
            </a:r>
            <a:r>
              <a:rPr lang="ru-RU" sz="1200" b="1" dirty="0" err="1"/>
              <a:t>орендовані</a:t>
            </a:r>
            <a:r>
              <a:rPr lang="ru-RU" sz="1200" b="1" dirty="0"/>
              <a:t> для </a:t>
            </a:r>
            <a:r>
              <a:rPr lang="ru-RU" sz="1200" b="1" dirty="0" err="1"/>
              <a:t>проведення</a:t>
            </a:r>
            <a:r>
              <a:rPr lang="ru-RU" sz="1200" b="1" dirty="0"/>
              <a:t> </a:t>
            </a:r>
            <a:r>
              <a:rPr lang="ru-RU" sz="1200" b="1" dirty="0" err="1"/>
              <a:t>презентацій</a:t>
            </a:r>
            <a:r>
              <a:rPr lang="ru-RU" sz="1200" b="1" dirty="0"/>
              <a:t>, </a:t>
            </a:r>
            <a:r>
              <a:rPr lang="ru-RU" sz="1200" b="1" dirty="0" err="1"/>
              <a:t>прийомів</a:t>
            </a:r>
            <a:r>
              <a:rPr lang="ru-RU" sz="1200" b="1" dirty="0"/>
              <a:t> і </a:t>
            </a:r>
            <a:r>
              <a:rPr lang="ru-RU" sz="1200" b="1" dirty="0" err="1"/>
              <a:t>званих</a:t>
            </a:r>
            <a:r>
              <a:rPr lang="ru-RU" sz="1200" b="1" dirty="0"/>
              <a:t> </a:t>
            </a:r>
            <a:r>
              <a:rPr lang="ru-RU" sz="1200" b="1" dirty="0" err="1"/>
              <a:t>обідів</a:t>
            </a:r>
            <a:r>
              <a:rPr lang="ru-RU" sz="1200" b="1" dirty="0"/>
              <a:t>.</a:t>
            </a:r>
          </a:p>
          <a:p>
            <a:r>
              <a:rPr lang="ru-RU" sz="1200" b="1" dirty="0" err="1"/>
              <a:t>Щороку</a:t>
            </a:r>
            <a:r>
              <a:rPr lang="ru-RU" sz="1200" b="1" dirty="0"/>
              <a:t> в </a:t>
            </a:r>
            <a:r>
              <a:rPr lang="ru-RU" sz="1200" b="1" dirty="0" err="1"/>
              <a:t>середині</a:t>
            </a:r>
            <a:r>
              <a:rPr lang="ru-RU" sz="1200" b="1" dirty="0"/>
              <a:t> </a:t>
            </a:r>
            <a:r>
              <a:rPr lang="ru-RU" sz="1200" b="1" dirty="0" err="1"/>
              <a:t>березня</a:t>
            </a:r>
            <a:r>
              <a:rPr lang="ru-RU" sz="1200" b="1" dirty="0"/>
              <a:t> католики </a:t>
            </a:r>
            <a:r>
              <a:rPr lang="ru-RU" sz="1200" b="1" dirty="0" err="1"/>
              <a:t>приходять</a:t>
            </a:r>
            <a:r>
              <a:rPr lang="ru-RU" sz="1200" b="1" dirty="0"/>
              <a:t> до </a:t>
            </a:r>
            <a:r>
              <a:rPr lang="ru-RU" sz="1200" b="1" dirty="0" err="1"/>
              <a:t>Аудекерку</a:t>
            </a:r>
            <a:r>
              <a:rPr lang="ru-RU" sz="1200" b="1" dirty="0"/>
              <a:t>, </a:t>
            </a:r>
            <a:r>
              <a:rPr lang="ru-RU" sz="1200" b="1" dirty="0" err="1"/>
              <a:t>щоб</a:t>
            </a:r>
            <a:r>
              <a:rPr lang="ru-RU" sz="1200" b="1" dirty="0"/>
              <a:t> </a:t>
            </a:r>
            <a:r>
              <a:rPr lang="ru-RU" sz="1200" b="1" dirty="0" err="1"/>
              <a:t>відсвяткувати</a:t>
            </a:r>
            <a:r>
              <a:rPr lang="ru-RU" sz="1200" b="1" dirty="0"/>
              <a:t> так </a:t>
            </a:r>
            <a:r>
              <a:rPr lang="ru-RU" sz="1200" b="1" dirty="0" err="1"/>
              <a:t>зване</a:t>
            </a:r>
            <a:r>
              <a:rPr lang="ru-RU" sz="1200" b="1" dirty="0"/>
              <a:t> «</a:t>
            </a:r>
            <a:r>
              <a:rPr lang="ru-RU" sz="1200" b="1" dirty="0" err="1"/>
              <a:t>амстердамське</a:t>
            </a:r>
            <a:r>
              <a:rPr lang="ru-RU" sz="1200" b="1" dirty="0"/>
              <a:t> диво» </a:t>
            </a:r>
            <a:r>
              <a:rPr lang="ru-RU" sz="1200" b="1" dirty="0" err="1"/>
              <a:t>зцілення</a:t>
            </a:r>
            <a:r>
              <a:rPr lang="ru-RU" sz="1200" b="1" dirty="0"/>
              <a:t>, яке </a:t>
            </a:r>
            <a:r>
              <a:rPr lang="ru-RU" sz="1200" b="1" dirty="0" err="1"/>
              <a:t>відбулося</a:t>
            </a:r>
            <a:r>
              <a:rPr lang="ru-RU" sz="1200" b="1" dirty="0"/>
              <a:t> в 1345 </a:t>
            </a:r>
            <a:r>
              <a:rPr lang="ru-RU" sz="1200" b="1" dirty="0" err="1"/>
              <a:t>році</a:t>
            </a:r>
            <a:r>
              <a:rPr lang="ru-RU" sz="1200" b="1" dirty="0"/>
              <a:t>. На </a:t>
            </a:r>
            <a:r>
              <a:rPr lang="ru-RU" sz="1200" b="1" dirty="0" err="1"/>
              <a:t>місці</a:t>
            </a:r>
            <a:r>
              <a:rPr lang="ru-RU" sz="1200" b="1" dirty="0"/>
              <a:t>, де </a:t>
            </a:r>
            <a:r>
              <a:rPr lang="ru-RU" sz="1200" b="1" dirty="0" err="1"/>
              <a:t>начебто</a:t>
            </a:r>
            <a:r>
              <a:rPr lang="ru-RU" sz="1200" b="1" dirty="0"/>
              <a:t> </a:t>
            </a:r>
            <a:r>
              <a:rPr lang="ru-RU" sz="1200" b="1" dirty="0" err="1"/>
              <a:t>було</a:t>
            </a:r>
            <a:r>
              <a:rPr lang="ru-RU" sz="1200" b="1" dirty="0"/>
              <a:t> </a:t>
            </a:r>
            <a:r>
              <a:rPr lang="ru-RU" sz="1200" b="1" dirty="0" err="1"/>
              <a:t>сталося</a:t>
            </a:r>
            <a:r>
              <a:rPr lang="ru-RU" sz="1200" b="1" dirty="0"/>
              <a:t> диво, </a:t>
            </a:r>
            <a:r>
              <a:rPr lang="ru-RU" sz="1200" b="1" dirty="0" err="1"/>
              <a:t>побудували</a:t>
            </a:r>
            <a:r>
              <a:rPr lang="ru-RU" sz="1200" b="1" dirty="0"/>
              <a:t> </a:t>
            </a:r>
            <a:r>
              <a:rPr lang="ru-RU" sz="1200" b="1" dirty="0" err="1"/>
              <a:t>каплицю</a:t>
            </a:r>
            <a:r>
              <a:rPr lang="ru-RU" sz="1200" b="1" dirty="0"/>
              <a:t>, де й </a:t>
            </a:r>
            <a:r>
              <a:rPr lang="ru-RU" sz="1200" b="1" dirty="0" err="1"/>
              <a:t>досі</a:t>
            </a:r>
            <a:r>
              <a:rPr lang="ru-RU" sz="1200" b="1" dirty="0"/>
              <a:t> </a:t>
            </a:r>
            <a:r>
              <a:rPr lang="ru-RU" sz="1200" b="1" dirty="0" err="1"/>
              <a:t>начебто</a:t>
            </a:r>
            <a:r>
              <a:rPr lang="ru-RU" sz="1200" b="1" dirty="0"/>
              <a:t> </a:t>
            </a:r>
            <a:r>
              <a:rPr lang="ru-RU" sz="1200" b="1" dirty="0" err="1"/>
              <a:t>дивовижно</a:t>
            </a:r>
            <a:r>
              <a:rPr lang="ru-RU" sz="1200" b="1" dirty="0"/>
              <a:t> </a:t>
            </a:r>
            <a:r>
              <a:rPr lang="ru-RU" sz="1200" b="1" dirty="0" err="1"/>
              <a:t>одужують</a:t>
            </a:r>
            <a:r>
              <a:rPr lang="ru-RU" sz="1200" b="1" dirty="0"/>
              <a:t> люди.</a:t>
            </a:r>
          </a:p>
          <a:p>
            <a:r>
              <a:rPr lang="ru-RU" sz="1200" b="1" dirty="0" err="1"/>
              <a:t>Серед</a:t>
            </a:r>
            <a:r>
              <a:rPr lang="ru-RU" sz="1200" b="1" dirty="0"/>
              <a:t> </a:t>
            </a:r>
            <a:r>
              <a:rPr lang="ru-RU" sz="1200" b="1" dirty="0" err="1"/>
              <a:t>культурних</a:t>
            </a:r>
            <a:r>
              <a:rPr lang="ru-RU" sz="1200" b="1" dirty="0"/>
              <a:t> </a:t>
            </a:r>
            <a:r>
              <a:rPr lang="ru-RU" sz="1200" b="1" dirty="0" err="1"/>
              <a:t>заходів</a:t>
            </a:r>
            <a:r>
              <a:rPr lang="ru-RU" sz="1200" b="1" dirty="0"/>
              <a:t>, </a:t>
            </a:r>
            <a:r>
              <a:rPr lang="ru-RU" sz="1200" b="1" dirty="0" err="1"/>
              <a:t>що</a:t>
            </a:r>
            <a:r>
              <a:rPr lang="ru-RU" sz="1200" b="1" dirty="0"/>
              <a:t> </a:t>
            </a:r>
            <a:r>
              <a:rPr lang="ru-RU" sz="1200" b="1" dirty="0" err="1"/>
              <a:t>проводяться</a:t>
            </a:r>
            <a:r>
              <a:rPr lang="ru-RU" sz="1200" b="1" dirty="0"/>
              <a:t> у </a:t>
            </a:r>
            <a:r>
              <a:rPr lang="ru-RU" sz="1200" b="1" dirty="0" err="1"/>
              <a:t>храмі</a:t>
            </a:r>
            <a:r>
              <a:rPr lang="ru-RU" sz="1200" b="1" dirty="0"/>
              <a:t>, — престижна </a:t>
            </a:r>
            <a:r>
              <a:rPr lang="ru-RU" sz="1200" b="1" dirty="0" err="1"/>
              <a:t>щорічна</a:t>
            </a:r>
            <a:r>
              <a:rPr lang="ru-RU" sz="1200" b="1" dirty="0"/>
              <a:t> </a:t>
            </a:r>
            <a:r>
              <a:rPr lang="ru-RU" sz="1200" b="1" dirty="0" err="1"/>
              <a:t>церемонія</a:t>
            </a:r>
            <a:r>
              <a:rPr lang="ru-RU" sz="1200" b="1" dirty="0"/>
              <a:t> </a:t>
            </a:r>
            <a:r>
              <a:rPr lang="ru-RU" sz="1200" b="1" dirty="0" err="1"/>
              <a:t>нагородження</a:t>
            </a:r>
            <a:r>
              <a:rPr lang="ru-RU" sz="1200" b="1" dirty="0"/>
              <a:t> </a:t>
            </a:r>
            <a:r>
              <a:rPr lang="en-US" sz="1200" b="1" dirty="0">
                <a:latin typeface="Algerian" pitchFamily="82" charset="0"/>
              </a:rPr>
              <a:t>World Press Photo</a:t>
            </a:r>
            <a:r>
              <a:rPr lang="en-US" sz="1200" b="1" dirty="0" smtClean="0">
                <a:latin typeface="Algerian" pitchFamily="82" charset="0"/>
              </a:rPr>
              <a:t>.</a:t>
            </a:r>
            <a:endParaRPr lang="en-US" sz="1200" b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9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74990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Будинок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Шредер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9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Світова спадщина ЮНЕСКО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Будинок</a:t>
            </a:r>
            <a:r>
              <a:rPr lang="ru-RU" dirty="0"/>
              <a:t> Шредер (</a:t>
            </a:r>
            <a:r>
              <a:rPr lang="ru-RU" dirty="0" err="1"/>
              <a:t>нід</a:t>
            </a:r>
            <a:r>
              <a:rPr lang="ru-RU" dirty="0"/>
              <a:t>. </a:t>
            </a:r>
            <a:r>
              <a:rPr lang="en-US" dirty="0" err="1">
                <a:latin typeface="Algerian" pitchFamily="82" charset="0"/>
              </a:rPr>
              <a:t>Rietveld</a:t>
            </a:r>
            <a:r>
              <a:rPr lang="en-US" dirty="0">
                <a:latin typeface="Algerian" pitchFamily="82" charset="0"/>
              </a:rPr>
              <a:t> </a:t>
            </a:r>
            <a:r>
              <a:rPr lang="en-US" dirty="0" err="1">
                <a:latin typeface="Algerian" pitchFamily="82" charset="0"/>
              </a:rPr>
              <a:t>Schröderhuis</a:t>
            </a:r>
            <a:r>
              <a:rPr lang="en-US" dirty="0">
                <a:latin typeface="Algerian" pitchFamily="82" charset="0"/>
              </a:rPr>
              <a:t>) — </a:t>
            </a:r>
            <a:r>
              <a:rPr lang="ru-RU" dirty="0" err="1"/>
              <a:t>будівля</a:t>
            </a:r>
            <a:r>
              <a:rPr lang="ru-RU" dirty="0"/>
              <a:t> в </a:t>
            </a:r>
            <a:r>
              <a:rPr lang="ru-RU" dirty="0" err="1"/>
              <a:t>нідерландському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Утрехті</a:t>
            </a:r>
            <a:r>
              <a:rPr lang="ru-RU" dirty="0"/>
              <a:t>, </a:t>
            </a:r>
            <a:r>
              <a:rPr lang="ru-RU" dirty="0" err="1"/>
              <a:t>зведена</a:t>
            </a:r>
            <a:r>
              <a:rPr lang="ru-RU" dirty="0"/>
              <a:t> за проектом </a:t>
            </a:r>
            <a:r>
              <a:rPr lang="ru-RU" dirty="0" err="1"/>
              <a:t>видатного</a:t>
            </a:r>
            <a:r>
              <a:rPr lang="ru-RU" dirty="0"/>
              <a:t> </a:t>
            </a:r>
            <a:r>
              <a:rPr lang="ru-RU" dirty="0" err="1"/>
              <a:t>архітектора</a:t>
            </a:r>
            <a:r>
              <a:rPr lang="ru-RU" dirty="0"/>
              <a:t> й дизайнера </a:t>
            </a:r>
            <a:r>
              <a:rPr lang="ru-RU" dirty="0" err="1"/>
              <a:t>Герріта</a:t>
            </a:r>
            <a:r>
              <a:rPr lang="ru-RU" dirty="0"/>
              <a:t> </a:t>
            </a:r>
            <a:r>
              <a:rPr lang="ru-RU" dirty="0" err="1"/>
              <a:t>Рітвельда</a:t>
            </a:r>
            <a:r>
              <a:rPr lang="ru-RU" dirty="0"/>
              <a:t> (1924),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уособлює</a:t>
            </a:r>
            <a:r>
              <a:rPr lang="ru-RU" dirty="0"/>
              <a:t> </a:t>
            </a:r>
            <a:r>
              <a:rPr lang="ru-RU" dirty="0" err="1"/>
              <a:t>мистецьку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арт-</a:t>
            </a:r>
            <a:r>
              <a:rPr lang="ru-RU" dirty="0" err="1"/>
              <a:t>групи</a:t>
            </a:r>
            <a:r>
              <a:rPr lang="ru-RU" dirty="0"/>
              <a:t> «Стиль» — </a:t>
            </a:r>
            <a:r>
              <a:rPr lang="ru-RU" dirty="0" err="1"/>
              <a:t>неопластицизм</a:t>
            </a:r>
            <a:r>
              <a:rPr lang="ru-RU" dirty="0"/>
              <a:t>.</a:t>
            </a:r>
          </a:p>
          <a:p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є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взірцем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в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неопластицизму</a:t>
            </a:r>
            <a:r>
              <a:rPr lang="ru-RU" dirty="0"/>
              <a:t>, </a:t>
            </a:r>
            <a:r>
              <a:rPr lang="ru-RU" dirty="0" err="1"/>
              <a:t>водночас</a:t>
            </a:r>
            <a:r>
              <a:rPr lang="ru-RU" dirty="0"/>
              <a:t> будучи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найвідомішим</a:t>
            </a:r>
            <a:r>
              <a:rPr lang="ru-RU" dirty="0"/>
              <a:t> </a:t>
            </a:r>
            <a:r>
              <a:rPr lang="ru-RU" dirty="0" err="1"/>
              <a:t>витвором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662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В </a:t>
            </a:r>
            <a:r>
              <a:rPr lang="ru-RU" sz="1600" dirty="0" err="1"/>
              <a:t>середині</a:t>
            </a:r>
            <a:r>
              <a:rPr lang="ru-RU" sz="1600" dirty="0"/>
              <a:t> 17 </a:t>
            </a:r>
            <a:r>
              <a:rPr lang="ru-RU" sz="1600" dirty="0" err="1"/>
              <a:t>століття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 </a:t>
            </a:r>
            <a:r>
              <a:rPr lang="ru-RU" sz="1600" dirty="0" err="1"/>
              <a:t>Голландії</a:t>
            </a:r>
            <a:r>
              <a:rPr lang="ru-RU" sz="1600" dirty="0"/>
              <a:t> все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втрачало</a:t>
            </a:r>
            <a:r>
              <a:rPr lang="ru-RU" sz="1600" dirty="0"/>
              <a:t> </a:t>
            </a:r>
            <a:r>
              <a:rPr lang="ru-RU" sz="1600" dirty="0" err="1"/>
              <a:t>демократичні</a:t>
            </a:r>
            <a:r>
              <a:rPr lang="ru-RU" sz="1600" dirty="0"/>
              <a:t> </a:t>
            </a:r>
            <a:r>
              <a:rPr lang="ru-RU" sz="1600" dirty="0" err="1"/>
              <a:t>традиції</a:t>
            </a:r>
            <a:r>
              <a:rPr lang="ru-RU" sz="1600" dirty="0"/>
              <a:t> і ставало на шлях </a:t>
            </a:r>
            <a:r>
              <a:rPr lang="ru-RU" sz="1600" dirty="0" err="1"/>
              <a:t>обслуговування</a:t>
            </a:r>
            <a:r>
              <a:rPr lang="ru-RU" sz="1600" dirty="0"/>
              <a:t> </a:t>
            </a:r>
            <a:r>
              <a:rPr lang="ru-RU" sz="1600" dirty="0" err="1"/>
              <a:t>багатих</a:t>
            </a:r>
            <a:r>
              <a:rPr lang="ru-RU" sz="1600" dirty="0"/>
              <a:t> </a:t>
            </a:r>
            <a:r>
              <a:rPr lang="ru-RU" sz="1600" dirty="0" err="1"/>
              <a:t>верств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. В першу голову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стосувалось</a:t>
            </a:r>
            <a:r>
              <a:rPr lang="ru-RU" sz="1600" dirty="0"/>
              <a:t> і </a:t>
            </a:r>
            <a:r>
              <a:rPr lang="ru-RU" sz="1600" dirty="0" err="1"/>
              <a:t>аристократичних</a:t>
            </a:r>
            <a:r>
              <a:rPr lang="ru-RU" sz="1600" dirty="0"/>
              <a:t> родин, і </a:t>
            </a:r>
            <a:r>
              <a:rPr lang="ru-RU" sz="1600" dirty="0" err="1"/>
              <a:t>новітніх</a:t>
            </a:r>
            <a:r>
              <a:rPr lang="ru-RU" sz="1600" dirty="0"/>
              <a:t> </a:t>
            </a:r>
            <a:r>
              <a:rPr lang="ru-RU" sz="1600" dirty="0" err="1"/>
              <a:t>багатіїв</a:t>
            </a:r>
            <a:r>
              <a:rPr lang="ru-RU" sz="1600" dirty="0"/>
              <a:t>, </a:t>
            </a:r>
            <a:r>
              <a:rPr lang="ru-RU" sz="1600" dirty="0" err="1"/>
              <a:t>зорієнтованих</a:t>
            </a:r>
            <a:r>
              <a:rPr lang="ru-RU" sz="1600" dirty="0"/>
              <a:t> на </a:t>
            </a:r>
            <a:r>
              <a:rPr lang="ru-RU" sz="1600" dirty="0" err="1"/>
              <a:t>пишні</a:t>
            </a:r>
            <a:r>
              <a:rPr lang="ru-RU" sz="1600" dirty="0"/>
              <a:t>, </a:t>
            </a:r>
            <a:r>
              <a:rPr lang="ru-RU" sz="1600" dirty="0" err="1"/>
              <a:t>аристократичні</a:t>
            </a:r>
            <a:r>
              <a:rPr lang="ru-RU" sz="1600" dirty="0"/>
              <a:t> </a:t>
            </a:r>
            <a:r>
              <a:rPr lang="ru-RU" sz="1600" dirty="0" err="1"/>
              <a:t>зразки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 і </a:t>
            </a:r>
            <a:r>
              <a:rPr lang="ru-RU" sz="1600" dirty="0" err="1"/>
              <a:t>моди</a:t>
            </a:r>
            <a:r>
              <a:rPr lang="ru-RU" sz="1600" dirty="0"/>
              <a:t> </a:t>
            </a:r>
            <a:r>
              <a:rPr lang="ru-RU" sz="1600" dirty="0" err="1"/>
              <a:t>Франції</a:t>
            </a:r>
            <a:r>
              <a:rPr lang="ru-RU" sz="1600" dirty="0"/>
              <a:t>, </a:t>
            </a:r>
            <a:r>
              <a:rPr lang="ru-RU" sz="1600" dirty="0" err="1"/>
              <a:t>Іспанії</a:t>
            </a:r>
            <a:r>
              <a:rPr lang="ru-RU" sz="1600" dirty="0"/>
              <a:t>, </a:t>
            </a:r>
            <a:r>
              <a:rPr lang="ru-RU" sz="1600" dirty="0" err="1"/>
              <a:t>Великої</a:t>
            </a:r>
            <a:r>
              <a:rPr lang="ru-RU" sz="1600" dirty="0"/>
              <a:t> </a:t>
            </a:r>
            <a:r>
              <a:rPr lang="ru-RU" sz="1600" dirty="0" err="1"/>
              <a:t>Британії</a:t>
            </a:r>
            <a:r>
              <a:rPr lang="ru-RU" sz="1600" dirty="0"/>
              <a:t>.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аристократичними</a:t>
            </a:r>
            <a:r>
              <a:rPr lang="ru-RU" sz="1600" dirty="0"/>
              <a:t> </a:t>
            </a:r>
            <a:r>
              <a:rPr lang="ru-RU" sz="1600" dirty="0" err="1"/>
              <a:t>смаками</a:t>
            </a:r>
            <a:r>
              <a:rPr lang="ru-RU" sz="1600" dirty="0"/>
              <a:t> вельмож </a:t>
            </a:r>
            <a:r>
              <a:rPr lang="ru-RU" sz="1600" dirty="0" err="1"/>
              <a:t>Франції</a:t>
            </a:r>
            <a:r>
              <a:rPr lang="ru-RU" sz="1600" dirty="0"/>
              <a:t> </a:t>
            </a:r>
            <a:r>
              <a:rPr lang="ru-RU" sz="1600" dirty="0" err="1"/>
              <a:t>керувалися</a:t>
            </a:r>
            <a:r>
              <a:rPr lang="ru-RU" sz="1600" dirty="0"/>
              <a:t> в </a:t>
            </a:r>
            <a:r>
              <a:rPr lang="ru-RU" sz="1600" dirty="0" err="1"/>
              <a:t>родині</a:t>
            </a:r>
            <a:r>
              <a:rPr lang="ru-RU" sz="1600" dirty="0"/>
              <a:t> </a:t>
            </a:r>
            <a:r>
              <a:rPr lang="ru-RU" sz="1600" dirty="0" err="1"/>
              <a:t>принців</a:t>
            </a:r>
            <a:r>
              <a:rPr lang="ru-RU" sz="1600" dirty="0"/>
              <a:t> </a:t>
            </a:r>
            <a:r>
              <a:rPr lang="ru-RU" sz="1600" dirty="0" err="1"/>
              <a:t>Оранських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традиційно</a:t>
            </a:r>
            <a:r>
              <a:rPr lang="ru-RU" sz="1600" dirty="0"/>
              <a:t> </a:t>
            </a:r>
            <a:r>
              <a:rPr lang="ru-RU" sz="1600" dirty="0" err="1"/>
              <a:t>посідали</a:t>
            </a:r>
            <a:r>
              <a:rPr lang="ru-RU" sz="1600" dirty="0"/>
              <a:t> </a:t>
            </a:r>
            <a:r>
              <a:rPr lang="ru-RU" sz="1600" dirty="0" err="1"/>
              <a:t>керівні</a:t>
            </a:r>
            <a:r>
              <a:rPr lang="ru-RU" sz="1600" dirty="0"/>
              <a:t> </a:t>
            </a:r>
            <a:r>
              <a:rPr lang="ru-RU" sz="1600" dirty="0" err="1"/>
              <a:t>позиції</a:t>
            </a:r>
            <a:r>
              <a:rPr lang="ru-RU" sz="1600" dirty="0"/>
              <a:t> в </a:t>
            </a:r>
            <a:r>
              <a:rPr lang="ru-RU" sz="1600" dirty="0" err="1"/>
              <a:t>військовому</a:t>
            </a:r>
            <a:r>
              <a:rPr lang="ru-RU" sz="1600" dirty="0"/>
              <a:t> і державному </a:t>
            </a:r>
            <a:r>
              <a:rPr lang="ru-RU" sz="1600" dirty="0" err="1"/>
              <a:t>управлінні</a:t>
            </a:r>
            <a:r>
              <a:rPr lang="ru-RU" sz="1600" dirty="0"/>
              <a:t>. </a:t>
            </a:r>
            <a:r>
              <a:rPr lang="ru-RU" sz="1600" dirty="0" err="1"/>
              <a:t>Ініціатива</a:t>
            </a:r>
            <a:r>
              <a:rPr lang="ru-RU" sz="1600" dirty="0"/>
              <a:t> </a:t>
            </a:r>
            <a:r>
              <a:rPr lang="ru-RU" sz="1600" dirty="0" err="1"/>
              <a:t>створення</a:t>
            </a:r>
            <a:r>
              <a:rPr lang="ru-RU" sz="1600" dirty="0"/>
              <a:t> нового палацу </a:t>
            </a:r>
            <a:r>
              <a:rPr lang="ru-RU" sz="1600" dirty="0" err="1"/>
              <a:t>надійшла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аристократів</a:t>
            </a:r>
            <a:r>
              <a:rPr lang="ru-RU" sz="1600" dirty="0"/>
              <a:t> дому </a:t>
            </a:r>
            <a:r>
              <a:rPr lang="ru-RU" sz="1600" dirty="0" err="1"/>
              <a:t>Оранських</a:t>
            </a:r>
            <a:r>
              <a:rPr lang="ru-RU" sz="1600" dirty="0"/>
              <a:t>. Проект створили </a:t>
            </a:r>
            <a:r>
              <a:rPr lang="ru-RU" sz="1600" dirty="0" err="1"/>
              <a:t>архітектори</a:t>
            </a:r>
            <a:r>
              <a:rPr lang="ru-RU" sz="1600" dirty="0"/>
              <a:t> Якоб </a:t>
            </a:r>
            <a:r>
              <a:rPr lang="ru-RU" sz="1600" dirty="0" err="1"/>
              <a:t>ван</a:t>
            </a:r>
            <a:r>
              <a:rPr lang="ru-RU" sz="1600" dirty="0"/>
              <a:t> </a:t>
            </a:r>
            <a:r>
              <a:rPr lang="ru-RU" sz="1600" dirty="0" err="1"/>
              <a:t>Кампен</a:t>
            </a:r>
            <a:r>
              <a:rPr lang="ru-RU" sz="1600" dirty="0"/>
              <a:t> та </a:t>
            </a:r>
            <a:r>
              <a:rPr lang="ru-RU" sz="1600" dirty="0" err="1"/>
              <a:t>Пітер</a:t>
            </a:r>
            <a:r>
              <a:rPr lang="ru-RU" sz="1600" dirty="0"/>
              <a:t> Пост. </a:t>
            </a:r>
            <a:r>
              <a:rPr lang="ru-RU" sz="1600" dirty="0" err="1"/>
              <a:t>Лісова</a:t>
            </a:r>
            <a:r>
              <a:rPr lang="ru-RU" sz="1600" dirty="0"/>
              <a:t> </a:t>
            </a:r>
            <a:r>
              <a:rPr lang="ru-RU" sz="1600" dirty="0" err="1"/>
              <a:t>частина</a:t>
            </a:r>
            <a:r>
              <a:rPr lang="ru-RU" sz="1600" dirty="0"/>
              <a:t> на </a:t>
            </a:r>
            <a:r>
              <a:rPr lang="ru-RU" sz="1600" dirty="0" err="1"/>
              <a:t>північному</a:t>
            </a:r>
            <a:r>
              <a:rPr lang="ru-RU" sz="1600" dirty="0"/>
              <a:t> </a:t>
            </a:r>
            <a:r>
              <a:rPr lang="ru-RU" sz="1600" dirty="0" err="1"/>
              <a:t>сході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Гааги і стала </a:t>
            </a:r>
            <a:r>
              <a:rPr lang="ru-RU" sz="1600" dirty="0" err="1"/>
              <a:t>будівельним</a:t>
            </a:r>
            <a:r>
              <a:rPr lang="ru-RU" sz="1600" dirty="0"/>
              <a:t> майданом та основою для саду </a:t>
            </a:r>
            <a:r>
              <a:rPr lang="ru-RU" sz="1600" dirty="0" err="1"/>
              <a:t>бароко</a:t>
            </a:r>
            <a:r>
              <a:rPr lang="ru-RU" sz="1600" dirty="0" smtClean="0"/>
              <a:t>.</a:t>
            </a:r>
          </a:p>
          <a:p>
            <a:r>
              <a:rPr lang="ru-RU" sz="1600" dirty="0" err="1"/>
              <a:t>Невеликі</a:t>
            </a:r>
            <a:r>
              <a:rPr lang="ru-RU" sz="1600" dirty="0"/>
              <a:t> </a:t>
            </a:r>
            <a:r>
              <a:rPr lang="ru-RU" sz="1600" dirty="0" err="1"/>
              <a:t>розміри</a:t>
            </a:r>
            <a:r>
              <a:rPr lang="ru-RU" sz="1600" dirty="0"/>
              <a:t> нового державного </a:t>
            </a:r>
            <a:r>
              <a:rPr lang="ru-RU" sz="1600" dirty="0" err="1"/>
              <a:t>утворення</a:t>
            </a:r>
            <a:r>
              <a:rPr lang="ru-RU" sz="1600" dirty="0"/>
              <a:t> (</a:t>
            </a:r>
            <a:r>
              <a:rPr lang="ru-RU" sz="1600" dirty="0" err="1"/>
              <a:t>Поєднаних</a:t>
            </a:r>
            <a:r>
              <a:rPr lang="ru-RU" sz="1600" dirty="0"/>
              <a:t> </a:t>
            </a:r>
            <a:r>
              <a:rPr lang="ru-RU" sz="1600" dirty="0" err="1"/>
              <a:t>північних</a:t>
            </a:r>
            <a:r>
              <a:rPr lang="ru-RU" sz="1600" dirty="0"/>
              <a:t> </a:t>
            </a:r>
            <a:r>
              <a:rPr lang="ru-RU" sz="1600" dirty="0" err="1"/>
              <a:t>Провінцій</a:t>
            </a:r>
            <a:r>
              <a:rPr lang="ru-RU" sz="1600" dirty="0"/>
              <a:t>, </a:t>
            </a:r>
            <a:r>
              <a:rPr lang="ru-RU" sz="1600" dirty="0" err="1"/>
              <a:t>відоміші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назвою</a:t>
            </a:r>
            <a:r>
              <a:rPr lang="ru-RU" sz="1600" dirty="0"/>
              <a:t> </a:t>
            </a:r>
            <a:r>
              <a:rPr lang="ru-RU" sz="1600" dirty="0" err="1"/>
              <a:t>Голландія</a:t>
            </a:r>
            <a:r>
              <a:rPr lang="ru-RU" sz="1600" dirty="0"/>
              <a:t>) не </a:t>
            </a:r>
            <a:r>
              <a:rPr lang="ru-RU" sz="1600" dirty="0" err="1"/>
              <a:t>сприяли</a:t>
            </a:r>
            <a:r>
              <a:rPr lang="ru-RU" sz="1600" dirty="0"/>
              <a:t> </a:t>
            </a:r>
            <a:r>
              <a:rPr lang="ru-RU" sz="1600" dirty="0" err="1"/>
              <a:t>грандіозності</a:t>
            </a:r>
            <a:r>
              <a:rPr lang="ru-RU" sz="1600" dirty="0"/>
              <a:t>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палацово-паркових</a:t>
            </a:r>
            <a:r>
              <a:rPr lang="ru-RU" sz="1600" dirty="0"/>
              <a:t> </a:t>
            </a:r>
            <a:r>
              <a:rPr lang="ru-RU" sz="1600" dirty="0" err="1"/>
              <a:t>ансамблів</a:t>
            </a:r>
            <a:r>
              <a:rPr lang="ru-RU" sz="1600" dirty="0"/>
              <a:t>, коли за </a:t>
            </a:r>
            <a:r>
              <a:rPr lang="ru-RU" sz="1600" dirty="0" err="1"/>
              <a:t>зразок</a:t>
            </a:r>
            <a:r>
              <a:rPr lang="ru-RU" sz="1600" dirty="0"/>
              <a:t> брали </a:t>
            </a:r>
            <a:r>
              <a:rPr lang="ru-RU" sz="1600" dirty="0" err="1"/>
              <a:t>подібні</a:t>
            </a:r>
            <a:r>
              <a:rPr lang="ru-RU" sz="1600" dirty="0"/>
              <a:t> </a:t>
            </a:r>
            <a:r>
              <a:rPr lang="ru-RU" sz="1600" dirty="0" err="1"/>
              <a:t>комплекси</a:t>
            </a:r>
            <a:r>
              <a:rPr lang="ru-RU" sz="1600" dirty="0"/>
              <a:t> </a:t>
            </a:r>
            <a:r>
              <a:rPr lang="ru-RU" sz="1600" dirty="0" err="1"/>
              <a:t>Франції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Британії</a:t>
            </a:r>
            <a:r>
              <a:rPr lang="ru-RU" sz="1600" dirty="0"/>
              <a:t>. </a:t>
            </a:r>
            <a:r>
              <a:rPr lang="ru-RU" sz="1600" dirty="0" err="1"/>
              <a:t>Відносно</a:t>
            </a:r>
            <a:r>
              <a:rPr lang="ru-RU" sz="1600" dirty="0"/>
              <a:t> </a:t>
            </a:r>
            <a:r>
              <a:rPr lang="ru-RU" sz="1600" dirty="0" err="1"/>
              <a:t>невеликі</a:t>
            </a:r>
            <a:r>
              <a:rPr lang="ru-RU" sz="1600" dirty="0"/>
              <a:t> </a:t>
            </a:r>
            <a:r>
              <a:rPr lang="ru-RU" sz="1600" dirty="0" err="1"/>
              <a:t>розміри</a:t>
            </a:r>
            <a:r>
              <a:rPr lang="ru-RU" sz="1600" dirty="0"/>
              <a:t> </a:t>
            </a:r>
            <a:r>
              <a:rPr lang="ru-RU" sz="1600" dirty="0" err="1"/>
              <a:t>притаманні</a:t>
            </a:r>
            <a:r>
              <a:rPr lang="ru-RU" sz="1600" dirty="0"/>
              <a:t> і садово-парковому </a:t>
            </a:r>
            <a:r>
              <a:rPr lang="ru-RU" sz="1600" dirty="0" smtClean="0"/>
              <a:t>ансамблю </a:t>
            </a:r>
            <a:r>
              <a:rPr lang="ru-RU" sz="1600" dirty="0" err="1"/>
              <a:t>Гейс</a:t>
            </a:r>
            <a:r>
              <a:rPr lang="ru-RU" sz="1600" dirty="0"/>
              <a:t>-</a:t>
            </a:r>
            <a:r>
              <a:rPr lang="ru-RU" sz="1600" dirty="0" err="1"/>
              <a:t>тен</a:t>
            </a:r>
            <a:r>
              <a:rPr lang="ru-RU" sz="1600" dirty="0"/>
              <a:t>-Бос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Ансамбль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головні</a:t>
            </a:r>
            <a:r>
              <a:rPr lang="ru-RU" sz="1600" dirty="0"/>
              <a:t> </a:t>
            </a:r>
            <a:r>
              <a:rPr lang="ru-RU" sz="1600" dirty="0" err="1"/>
              <a:t>вісі</a:t>
            </a:r>
            <a:r>
              <a:rPr lang="ru-RU" sz="1600" dirty="0"/>
              <a:t>, </a:t>
            </a:r>
            <a:r>
              <a:rPr lang="ru-RU" sz="1600" dirty="0" err="1"/>
              <a:t>центральну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проходить через </a:t>
            </a:r>
            <a:r>
              <a:rPr lang="ru-RU" sz="1600" dirty="0" err="1"/>
              <a:t>через</a:t>
            </a:r>
            <a:r>
              <a:rPr lang="ru-RU" sz="1600" dirty="0"/>
              <a:t> </a:t>
            </a:r>
            <a:r>
              <a:rPr lang="ru-RU" sz="1600" dirty="0" err="1"/>
              <a:t>парадний</a:t>
            </a:r>
            <a:r>
              <a:rPr lang="ru-RU" sz="1600" dirty="0"/>
              <a:t> </a:t>
            </a:r>
            <a:r>
              <a:rPr lang="ru-RU" sz="1600" dirty="0" err="1"/>
              <a:t>двір</a:t>
            </a:r>
            <a:r>
              <a:rPr lang="ru-RU" sz="1600" dirty="0"/>
              <a:t>, </a:t>
            </a:r>
            <a:r>
              <a:rPr lang="ru-RU" sz="1600" dirty="0" err="1"/>
              <a:t>палацик</a:t>
            </a:r>
            <a:r>
              <a:rPr lang="ru-RU" sz="1600" dirty="0"/>
              <a:t> і партер за ним, і </a:t>
            </a:r>
            <a:r>
              <a:rPr lang="ru-RU" sz="1600" dirty="0" err="1"/>
              <a:t>вздовжну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пройшла</a:t>
            </a:r>
            <a:r>
              <a:rPr lang="ru-RU" sz="1600" dirty="0"/>
              <a:t> через </a:t>
            </a:r>
            <a:r>
              <a:rPr lang="ru-RU" sz="1600" dirty="0" err="1"/>
              <a:t>бічні</a:t>
            </a:r>
            <a:r>
              <a:rPr lang="ru-RU" sz="1600" dirty="0"/>
              <a:t> </a:t>
            </a:r>
            <a:r>
              <a:rPr lang="ru-RU" sz="1600" dirty="0" err="1"/>
              <a:t>фасади</a:t>
            </a:r>
            <a:r>
              <a:rPr lang="ru-RU" sz="1600" dirty="0"/>
              <a:t> </a:t>
            </a:r>
            <a:r>
              <a:rPr lang="ru-RU" sz="1600" dirty="0" err="1"/>
              <a:t>палацика</a:t>
            </a:r>
            <a:r>
              <a:rPr lang="ru-RU" sz="1600" dirty="0"/>
              <a:t> до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ділянки</a:t>
            </a:r>
            <a:r>
              <a:rPr lang="ru-RU" sz="1600" dirty="0"/>
              <a:t> регулярного саду </a:t>
            </a:r>
            <a:r>
              <a:rPr lang="ru-RU" sz="1600" dirty="0" err="1"/>
              <a:t>ліворуч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палацу. </a:t>
            </a:r>
            <a:r>
              <a:rPr lang="ru-RU" sz="1600" dirty="0" err="1"/>
              <a:t>Слабким</a:t>
            </a:r>
            <a:r>
              <a:rPr lang="ru-RU" sz="1600" dirty="0"/>
              <a:t> </a:t>
            </a:r>
            <a:r>
              <a:rPr lang="ru-RU" sz="1600" dirty="0" err="1"/>
              <a:t>нагадуванням</a:t>
            </a:r>
            <a:r>
              <a:rPr lang="ru-RU" sz="1600" dirty="0"/>
              <a:t> про </a:t>
            </a:r>
            <a:r>
              <a:rPr lang="ru-RU" sz="1600" dirty="0" err="1"/>
              <a:t>грандіозний</a:t>
            </a:r>
            <a:r>
              <a:rPr lang="ru-RU" sz="1600" dirty="0"/>
              <a:t> Версаль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партери</a:t>
            </a:r>
            <a:r>
              <a:rPr lang="ru-RU" sz="1600" dirty="0"/>
              <a:t>, </a:t>
            </a:r>
            <a:r>
              <a:rPr lang="ru-RU" sz="1600" dirty="0" err="1"/>
              <a:t>видовжений</a:t>
            </a:r>
            <a:r>
              <a:rPr lang="ru-RU" sz="1600" dirty="0"/>
              <a:t> </a:t>
            </a:r>
            <a:r>
              <a:rPr lang="ru-RU" sz="1600" dirty="0" err="1"/>
              <a:t>басейн-дзеркало</a:t>
            </a:r>
            <a:r>
              <a:rPr lang="ru-RU" sz="1600" dirty="0"/>
              <a:t> </a:t>
            </a:r>
            <a:r>
              <a:rPr lang="ru-RU" sz="1600" dirty="0" err="1"/>
              <a:t>вздовжної</a:t>
            </a:r>
            <a:r>
              <a:rPr lang="ru-RU" sz="1600" dirty="0"/>
              <a:t> </a:t>
            </a:r>
            <a:r>
              <a:rPr lang="ru-RU" sz="1600" dirty="0" err="1"/>
              <a:t>вісі</a:t>
            </a:r>
            <a:r>
              <a:rPr lang="ru-RU" sz="1600" dirty="0"/>
              <a:t> і канали. Але </a:t>
            </a:r>
            <a:r>
              <a:rPr lang="ru-RU" sz="1600" dirty="0" err="1"/>
              <a:t>розпланування</a:t>
            </a:r>
            <a:r>
              <a:rPr lang="ru-RU" sz="1600" dirty="0"/>
              <a:t> </a:t>
            </a:r>
            <a:r>
              <a:rPr lang="ru-RU" sz="1600" dirty="0" err="1"/>
              <a:t>частин</a:t>
            </a:r>
            <a:r>
              <a:rPr lang="ru-RU" sz="1600" dirty="0"/>
              <a:t> саду —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самостійним</a:t>
            </a:r>
            <a:r>
              <a:rPr lang="ru-RU" sz="1600" dirty="0"/>
              <a:t>, </a:t>
            </a:r>
            <a:r>
              <a:rPr lang="ru-RU" sz="1600" dirty="0" err="1"/>
              <a:t>індивідуальним</a:t>
            </a:r>
            <a:r>
              <a:rPr lang="ru-RU" sz="1600" dirty="0"/>
              <a:t>. Комплекс </a:t>
            </a:r>
            <a:r>
              <a:rPr lang="ru-RU" sz="1600" dirty="0" err="1"/>
              <a:t>невловимо</a:t>
            </a:r>
            <a:r>
              <a:rPr lang="ru-RU" sz="1600" dirty="0"/>
              <a:t> </a:t>
            </a:r>
            <a:r>
              <a:rPr lang="ru-RU" sz="1600" dirty="0" err="1"/>
              <a:t>скидався</a:t>
            </a:r>
            <a:r>
              <a:rPr lang="ru-RU" sz="1600" dirty="0"/>
              <a:t> не на </a:t>
            </a:r>
            <a:r>
              <a:rPr lang="ru-RU" sz="1600" dirty="0" err="1"/>
              <a:t>жорстко</a:t>
            </a:r>
            <a:r>
              <a:rPr lang="ru-RU" sz="1600" dirty="0"/>
              <a:t> </a:t>
            </a:r>
            <a:r>
              <a:rPr lang="ru-RU" sz="1600" dirty="0" err="1"/>
              <a:t>геометричні</a:t>
            </a:r>
            <a:r>
              <a:rPr lang="ru-RU" sz="1600" dirty="0"/>
              <a:t> </a:t>
            </a:r>
            <a:r>
              <a:rPr lang="ru-RU" sz="1600" dirty="0" err="1"/>
              <a:t>побудови</a:t>
            </a:r>
            <a:r>
              <a:rPr lang="ru-RU" sz="1600" dirty="0"/>
              <a:t> </a:t>
            </a:r>
            <a:r>
              <a:rPr lang="ru-RU" sz="1600" dirty="0" err="1"/>
              <a:t>французів</a:t>
            </a:r>
            <a:r>
              <a:rPr lang="ru-RU" sz="1600" dirty="0"/>
              <a:t>, а на </a:t>
            </a:r>
            <a:r>
              <a:rPr lang="ru-RU" sz="1600" dirty="0" err="1"/>
              <a:t>національні</a:t>
            </a:r>
            <a:r>
              <a:rPr lang="ru-RU" sz="1600" dirty="0"/>
              <a:t> сади </a:t>
            </a:r>
            <a:r>
              <a:rPr lang="ru-RU" sz="1600" dirty="0" err="1"/>
              <a:t>бароко</a:t>
            </a:r>
            <a:r>
              <a:rPr lang="ru-RU" sz="1600" dirty="0"/>
              <a:t> з </a:t>
            </a:r>
            <a:r>
              <a:rPr lang="ru-RU" sz="1600" dirty="0" err="1"/>
              <a:t>бічним</a:t>
            </a:r>
            <a:r>
              <a:rPr lang="ru-RU" sz="1600" dirty="0"/>
              <a:t> </a:t>
            </a:r>
            <a:r>
              <a:rPr lang="ru-RU" sz="1600" dirty="0" err="1"/>
              <a:t>розташуванням</a:t>
            </a:r>
            <a:r>
              <a:rPr lang="ru-RU" sz="1600" dirty="0"/>
              <a:t> палацу, з </a:t>
            </a:r>
            <a:r>
              <a:rPr lang="ru-RU" sz="1600" dirty="0" err="1"/>
              <a:t>головуванням</a:t>
            </a:r>
            <a:r>
              <a:rPr lang="ru-RU" sz="1600" dirty="0"/>
              <a:t> саду, мало </a:t>
            </a:r>
            <a:r>
              <a:rPr lang="ru-RU" sz="1600" dirty="0" err="1"/>
              <a:t>скореного</a:t>
            </a:r>
            <a:r>
              <a:rPr lang="ru-RU" sz="1600" dirty="0"/>
              <a:t> </a:t>
            </a:r>
            <a:r>
              <a:rPr lang="ru-RU" sz="1600" dirty="0" err="1"/>
              <a:t>велетенській</a:t>
            </a:r>
            <a:r>
              <a:rPr lang="ru-RU" sz="1600" dirty="0"/>
              <a:t> </a:t>
            </a:r>
            <a:r>
              <a:rPr lang="ru-RU" sz="1600" dirty="0" err="1"/>
              <a:t>споруді</a:t>
            </a:r>
            <a:r>
              <a:rPr lang="ru-RU" sz="1600" dirty="0"/>
              <a:t> палацу, як то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Вілла</a:t>
            </a:r>
            <a:r>
              <a:rPr lang="ru-RU" sz="1600" dirty="0"/>
              <a:t> </a:t>
            </a:r>
            <a:r>
              <a:rPr lang="ru-RU" sz="1600" dirty="0" err="1"/>
              <a:t>Альдобрандіні</a:t>
            </a:r>
            <a:r>
              <a:rPr lang="ru-RU" sz="1600" dirty="0"/>
              <a:t>, </a:t>
            </a:r>
            <a:r>
              <a:rPr lang="ru-RU" sz="1600" dirty="0" err="1"/>
              <a:t>Підгорецький</a:t>
            </a:r>
            <a:r>
              <a:rPr lang="ru-RU" sz="1600" dirty="0"/>
              <a:t> замок, Палац Мезон-</a:t>
            </a:r>
            <a:r>
              <a:rPr lang="ru-RU" sz="1600" dirty="0" err="1"/>
              <a:t>Лафіт</a:t>
            </a:r>
            <a:r>
              <a:rPr lang="ru-RU" sz="1600" dirty="0"/>
              <a:t>, Петергоф </a:t>
            </a:r>
            <a:r>
              <a:rPr lang="ru-RU" sz="1600" dirty="0" err="1"/>
              <a:t>чи</a:t>
            </a:r>
            <a:r>
              <a:rPr lang="ru-RU" sz="1600" dirty="0"/>
              <a:t> Во </a:t>
            </a:r>
            <a:r>
              <a:rPr lang="ru-RU" sz="1600" dirty="0" err="1"/>
              <a:t>ле</a:t>
            </a:r>
            <a:r>
              <a:rPr lang="ru-RU" sz="1600" dirty="0"/>
              <a:t> </a:t>
            </a:r>
            <a:r>
              <a:rPr lang="ru-RU" sz="1600" dirty="0" err="1"/>
              <a:t>Віконт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В </a:t>
            </a:r>
            <a:r>
              <a:rPr lang="ru-RU" sz="1600" dirty="0" err="1"/>
              <a:t>палаці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створена Зала </a:t>
            </a:r>
            <a:r>
              <a:rPr lang="ru-RU" sz="1600" dirty="0" err="1"/>
              <a:t>слави</a:t>
            </a:r>
            <a:r>
              <a:rPr lang="ru-RU" sz="1600" dirty="0"/>
              <a:t> дому </a:t>
            </a:r>
            <a:r>
              <a:rPr lang="ru-RU" sz="1600" dirty="0" err="1"/>
              <a:t>Оранських</a:t>
            </a:r>
            <a:r>
              <a:rPr lang="ru-RU" sz="1600" dirty="0"/>
              <a:t> з </a:t>
            </a:r>
            <a:r>
              <a:rPr lang="ru-RU" sz="1600" dirty="0" err="1"/>
              <a:t>парадними</a:t>
            </a:r>
            <a:r>
              <a:rPr lang="ru-RU" sz="1600" dirty="0"/>
              <a:t> портретами в </a:t>
            </a:r>
            <a:r>
              <a:rPr lang="ru-RU" sz="1600" dirty="0" err="1"/>
              <a:t>стилі</a:t>
            </a:r>
            <a:r>
              <a:rPr lang="ru-RU" sz="1600" dirty="0"/>
              <a:t> </a:t>
            </a:r>
            <a:r>
              <a:rPr lang="ru-RU" sz="1600" dirty="0" err="1"/>
              <a:t>Антоніса</a:t>
            </a:r>
            <a:r>
              <a:rPr lang="ru-RU" sz="1600" dirty="0"/>
              <a:t> </a:t>
            </a:r>
            <a:r>
              <a:rPr lang="ru-RU" sz="1600" dirty="0" err="1"/>
              <a:t>ван</a:t>
            </a:r>
            <a:r>
              <a:rPr lang="ru-RU" sz="1600" dirty="0"/>
              <a:t> Дейка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Годфрі</a:t>
            </a:r>
            <a:r>
              <a:rPr lang="ru-RU" sz="1600" dirty="0"/>
              <a:t> </a:t>
            </a:r>
            <a:r>
              <a:rPr lang="ru-RU" sz="1600" dirty="0" err="1"/>
              <a:t>Неллера</a:t>
            </a:r>
            <a:r>
              <a:rPr lang="ru-RU" sz="1600" dirty="0"/>
              <a:t>. </a:t>
            </a:r>
            <a:r>
              <a:rPr lang="ru-RU" sz="1600" dirty="0" err="1"/>
              <a:t>Парадну</a:t>
            </a:r>
            <a:r>
              <a:rPr lang="ru-RU" sz="1600" dirty="0"/>
              <a:t> </a:t>
            </a:r>
            <a:r>
              <a:rPr lang="ru-RU" sz="1600" dirty="0" err="1"/>
              <a:t>їдальню</a:t>
            </a:r>
            <a:r>
              <a:rPr lang="ru-RU" sz="1600" dirty="0"/>
              <a:t> створив француз-</a:t>
            </a:r>
            <a:r>
              <a:rPr lang="ru-RU" sz="1600" dirty="0" err="1"/>
              <a:t>емігрант</a:t>
            </a:r>
            <a:r>
              <a:rPr lang="ru-RU" sz="1600" dirty="0"/>
              <a:t> </a:t>
            </a:r>
            <a:r>
              <a:rPr lang="ru-RU" sz="1600" dirty="0" err="1"/>
              <a:t>Даніель</a:t>
            </a:r>
            <a:r>
              <a:rPr lang="ru-RU" sz="1600" dirty="0"/>
              <a:t> </a:t>
            </a:r>
            <a:r>
              <a:rPr lang="ru-RU" sz="1600" dirty="0" err="1"/>
              <a:t>Маро</a:t>
            </a:r>
            <a:r>
              <a:rPr lang="ru-RU" sz="1600" dirty="0"/>
              <a:t>. </a:t>
            </a:r>
            <a:r>
              <a:rPr lang="ru-RU" sz="1600" dirty="0" err="1"/>
              <a:t>Частка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майстрів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задіяна</a:t>
            </a:r>
            <a:r>
              <a:rPr lang="ru-RU" sz="1600" dirty="0"/>
              <a:t> в </a:t>
            </a:r>
            <a:r>
              <a:rPr lang="ru-RU" sz="1600" dirty="0" err="1"/>
              <a:t>створенні</a:t>
            </a:r>
            <a:r>
              <a:rPr lang="ru-RU" sz="1600" dirty="0"/>
              <a:t> </a:t>
            </a:r>
            <a:r>
              <a:rPr lang="ru-RU" sz="1600" dirty="0" err="1"/>
              <a:t>оздоб</a:t>
            </a:r>
            <a:r>
              <a:rPr lang="ru-RU" sz="1600" dirty="0"/>
              <a:t> для </a:t>
            </a:r>
            <a:r>
              <a:rPr lang="ru-RU" sz="1600" dirty="0" err="1"/>
              <a:t>ратуші</a:t>
            </a:r>
            <a:r>
              <a:rPr lang="ru-RU" sz="1600" dirty="0"/>
              <a:t> в </a:t>
            </a:r>
            <a:r>
              <a:rPr lang="ru-RU" sz="1600" dirty="0" err="1"/>
              <a:t>Амстердамі</a:t>
            </a:r>
            <a:r>
              <a:rPr lang="ru-RU" sz="1600" dirty="0"/>
              <a:t>, </a:t>
            </a:r>
            <a:r>
              <a:rPr lang="ru-RU" sz="1600" dirty="0" err="1"/>
              <a:t>офійної</a:t>
            </a:r>
            <a:r>
              <a:rPr lang="ru-RU" sz="1600" dirty="0"/>
              <a:t> </a:t>
            </a:r>
            <a:r>
              <a:rPr lang="ru-RU" sz="1600" dirty="0" err="1"/>
              <a:t>пам'ятки</a:t>
            </a:r>
            <a:r>
              <a:rPr lang="ru-RU" sz="1600" dirty="0"/>
              <a:t> перемоги </a:t>
            </a:r>
            <a:r>
              <a:rPr lang="ru-RU" sz="1600" dirty="0" err="1"/>
              <a:t>Нідерландської</a:t>
            </a:r>
            <a:r>
              <a:rPr lang="ru-RU" sz="1600" dirty="0"/>
              <a:t> </a:t>
            </a:r>
            <a:r>
              <a:rPr lang="ru-RU" sz="1600" dirty="0" err="1"/>
              <a:t>буржуазної</a:t>
            </a:r>
            <a:r>
              <a:rPr lang="ru-RU" sz="1600" dirty="0"/>
              <a:t> </a:t>
            </a:r>
            <a:r>
              <a:rPr lang="ru-RU" sz="1600" dirty="0" err="1"/>
              <a:t>революції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Споруда</a:t>
            </a:r>
            <a:r>
              <a:rPr lang="ru-RU" sz="1600" dirty="0"/>
              <a:t> </a:t>
            </a:r>
            <a:r>
              <a:rPr lang="ru-RU" sz="1600" dirty="0" err="1"/>
              <a:t>Гейс</a:t>
            </a:r>
            <a:r>
              <a:rPr lang="ru-RU" sz="1600" dirty="0"/>
              <a:t>-</a:t>
            </a:r>
            <a:r>
              <a:rPr lang="ru-RU" sz="1600" dirty="0" err="1"/>
              <a:t>тен</a:t>
            </a:r>
            <a:r>
              <a:rPr lang="ru-RU" sz="1600" dirty="0"/>
              <a:t>-Бос не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втрачена</a:t>
            </a:r>
            <a:r>
              <a:rPr lang="ru-RU" sz="1600" dirty="0"/>
              <a:t> </a:t>
            </a:r>
            <a:r>
              <a:rPr lang="ru-RU" sz="1600" dirty="0" err="1"/>
              <a:t>впродовж</a:t>
            </a:r>
            <a:r>
              <a:rPr lang="ru-RU" sz="1600" dirty="0"/>
              <a:t> </a:t>
            </a:r>
            <a:r>
              <a:rPr lang="ru-RU" sz="1600" dirty="0" err="1"/>
              <a:t>століть</a:t>
            </a:r>
            <a:r>
              <a:rPr lang="ru-RU" sz="1600" dirty="0"/>
              <a:t>, </a:t>
            </a:r>
            <a:r>
              <a:rPr lang="ru-RU" sz="1600" dirty="0" err="1"/>
              <a:t>хоча</a:t>
            </a:r>
            <a:r>
              <a:rPr lang="ru-RU" sz="1600" dirty="0"/>
              <a:t> в </a:t>
            </a:r>
            <a:r>
              <a:rPr lang="ru-RU" sz="1600" dirty="0" err="1"/>
              <a:t>часи</a:t>
            </a:r>
            <a:r>
              <a:rPr lang="ru-RU" sz="1600" dirty="0"/>
              <a:t> 2-ї </a:t>
            </a:r>
            <a:r>
              <a:rPr lang="ru-RU" sz="1600" dirty="0" err="1"/>
              <a:t>світової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 </a:t>
            </a:r>
            <a:r>
              <a:rPr lang="ru-RU" sz="1600" dirty="0" err="1"/>
              <a:t>резиденцію</a:t>
            </a:r>
            <a:r>
              <a:rPr lang="ru-RU" sz="1600" dirty="0"/>
              <a:t> покинула королева </a:t>
            </a:r>
            <a:r>
              <a:rPr lang="ru-RU" sz="1600" dirty="0" err="1"/>
              <a:t>Вільгельміна</a:t>
            </a:r>
            <a:r>
              <a:rPr lang="ru-RU" sz="1600" dirty="0"/>
              <a:t>, а комплекс </a:t>
            </a:r>
            <a:r>
              <a:rPr lang="ru-RU" sz="1600" dirty="0" err="1"/>
              <a:t>захопили</a:t>
            </a:r>
            <a:r>
              <a:rPr lang="ru-RU" sz="1600" dirty="0"/>
              <a:t> </a:t>
            </a:r>
            <a:r>
              <a:rPr lang="ru-RU" sz="1600" dirty="0" err="1"/>
              <a:t>нацисти</a:t>
            </a:r>
            <a:r>
              <a:rPr lang="ru-RU" sz="1600" dirty="0"/>
              <a:t>. За </a:t>
            </a:r>
            <a:r>
              <a:rPr lang="ru-RU" sz="1600" dirty="0" err="1"/>
              <a:t>їхніми</a:t>
            </a:r>
            <a:r>
              <a:rPr lang="ru-RU" sz="1600" dirty="0"/>
              <a:t> планами, палац </a:t>
            </a:r>
            <a:r>
              <a:rPr lang="ru-RU" sz="1600" dirty="0" err="1"/>
              <a:t>підлягав</a:t>
            </a:r>
            <a:r>
              <a:rPr lang="ru-RU" sz="1600" dirty="0"/>
              <a:t> </a:t>
            </a:r>
            <a:r>
              <a:rPr lang="ru-RU" sz="1600" dirty="0" err="1"/>
              <a:t>руйнації</a:t>
            </a:r>
            <a:r>
              <a:rPr lang="ru-RU" sz="1600" dirty="0"/>
              <a:t>, але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умовили</a:t>
            </a:r>
            <a:r>
              <a:rPr lang="ru-RU" sz="1600" dirty="0"/>
              <a:t> не </a:t>
            </a:r>
            <a:r>
              <a:rPr lang="ru-RU" sz="1600" dirty="0" err="1"/>
              <a:t>чіпати</a:t>
            </a:r>
            <a:r>
              <a:rPr lang="ru-RU" sz="1600" dirty="0"/>
              <a:t> комплекс. </a:t>
            </a:r>
            <a:r>
              <a:rPr lang="ru-RU" sz="1600" dirty="0" err="1"/>
              <a:t>Часткові</a:t>
            </a:r>
            <a:r>
              <a:rPr lang="ru-RU" sz="1600" dirty="0"/>
              <a:t> </a:t>
            </a:r>
            <a:r>
              <a:rPr lang="ru-RU" sz="1600" dirty="0" err="1"/>
              <a:t>пошкодження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відновлені</a:t>
            </a:r>
            <a:r>
              <a:rPr lang="ru-RU" sz="1600" dirty="0"/>
              <a:t> і </a:t>
            </a:r>
            <a:r>
              <a:rPr lang="ru-RU" sz="1600" dirty="0" err="1"/>
              <a:t>реставровані</a:t>
            </a:r>
            <a:r>
              <a:rPr lang="ru-RU" sz="1600" dirty="0"/>
              <a:t> в </a:t>
            </a:r>
            <a:r>
              <a:rPr lang="ru-RU" sz="1600" dirty="0" err="1"/>
              <a:t>повоєнні</a:t>
            </a:r>
            <a:r>
              <a:rPr lang="ru-RU" sz="1600" dirty="0"/>
              <a:t> роки (1950—1956). </a:t>
            </a:r>
            <a:r>
              <a:rPr lang="ru-RU" sz="1600" dirty="0" err="1"/>
              <a:t>Палацовий</a:t>
            </a:r>
            <a:r>
              <a:rPr lang="ru-RU" sz="1600" dirty="0"/>
              <a:t> ансамбль </a:t>
            </a:r>
            <a:r>
              <a:rPr lang="ru-RU" sz="1600" dirty="0" err="1"/>
              <a:t>знову</a:t>
            </a:r>
            <a:r>
              <a:rPr lang="ru-RU" sz="1600" dirty="0"/>
              <a:t> став державною </a:t>
            </a:r>
            <a:r>
              <a:rPr lang="ru-RU" sz="1600" dirty="0" err="1"/>
              <a:t>резиденцією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903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Гет-Лоо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найбільший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серед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парково-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палацових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ансамблів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Нідерландів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бароко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17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століття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став музеем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після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відновлення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20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столітті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991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err="1" smtClean="0"/>
              <a:t>Виникнення</a:t>
            </a:r>
            <a:endParaRPr lang="ru-RU" sz="1400" b="1" dirty="0"/>
          </a:p>
          <a:p>
            <a:endParaRPr lang="ru-RU" sz="1400" b="1" dirty="0"/>
          </a:p>
          <a:p>
            <a:r>
              <a:rPr lang="ru-RU" sz="1400" b="1" dirty="0" smtClean="0"/>
              <a:t>Парково-</a:t>
            </a:r>
            <a:r>
              <a:rPr lang="ru-RU" sz="1400" b="1" dirty="0" err="1" smtClean="0"/>
              <a:t>палацовий</a:t>
            </a:r>
            <a:r>
              <a:rPr lang="ru-RU" sz="1400" b="1" dirty="0" smtClean="0"/>
              <a:t> </a:t>
            </a:r>
            <a:r>
              <a:rPr lang="ru-RU" sz="1400" b="1" dirty="0"/>
              <a:t>ансамбль </a:t>
            </a:r>
            <a:r>
              <a:rPr lang="ru-RU" sz="1400" b="1" dirty="0" err="1"/>
              <a:t>Гет-Лоо</a:t>
            </a:r>
            <a:r>
              <a:rPr lang="ru-RU" sz="1400" b="1" dirty="0"/>
              <a:t> </a:t>
            </a:r>
            <a:r>
              <a:rPr lang="ru-RU" sz="1400" b="1" dirty="0" err="1"/>
              <a:t>виник</a:t>
            </a:r>
            <a:r>
              <a:rPr lang="ru-RU" sz="1400" b="1" dirty="0"/>
              <a:t> як </a:t>
            </a:r>
            <a:r>
              <a:rPr lang="ru-RU" sz="1400" b="1" dirty="0" err="1"/>
              <a:t>копія</a:t>
            </a:r>
            <a:r>
              <a:rPr lang="ru-RU" sz="1400" b="1" dirty="0"/>
              <a:t> Версаля, але </a:t>
            </a:r>
            <a:r>
              <a:rPr lang="ru-RU" sz="1400" b="1" dirty="0" err="1"/>
              <a:t>менших</a:t>
            </a:r>
            <a:r>
              <a:rPr lang="ru-RU" sz="1400" b="1" dirty="0"/>
              <a:t> </a:t>
            </a:r>
            <a:r>
              <a:rPr lang="ru-RU" sz="1400" b="1" dirty="0" err="1"/>
              <a:t>розмірів</a:t>
            </a:r>
            <a:r>
              <a:rPr lang="ru-RU" sz="1400" b="1" dirty="0"/>
              <a:t> і в формах </a:t>
            </a:r>
            <a:r>
              <a:rPr lang="ru-RU" sz="1400" b="1" dirty="0" err="1"/>
              <a:t>дуже</a:t>
            </a:r>
            <a:r>
              <a:rPr lang="ru-RU" sz="1400" b="1" dirty="0"/>
              <a:t> </a:t>
            </a:r>
            <a:r>
              <a:rPr lang="ru-RU" sz="1400" b="1" dirty="0" err="1"/>
              <a:t>стриманого</a:t>
            </a:r>
            <a:r>
              <a:rPr lang="ru-RU" sz="1400" b="1" dirty="0"/>
              <a:t> </a:t>
            </a:r>
            <a:r>
              <a:rPr lang="ru-RU" sz="1400" b="1" dirty="0" err="1"/>
              <a:t>голландського</a:t>
            </a:r>
            <a:r>
              <a:rPr lang="ru-RU" sz="1400" b="1" dirty="0"/>
              <a:t> </a:t>
            </a:r>
            <a:r>
              <a:rPr lang="ru-RU" sz="1400" b="1" dirty="0" err="1"/>
              <a:t>бароко</a:t>
            </a:r>
            <a:r>
              <a:rPr lang="ru-RU" sz="1400" b="1" dirty="0"/>
              <a:t> </a:t>
            </a:r>
            <a:r>
              <a:rPr lang="ru-RU" sz="1400" b="1" dirty="0" err="1"/>
              <a:t>кінця</a:t>
            </a:r>
            <a:r>
              <a:rPr lang="ru-RU" sz="1400" b="1" dirty="0"/>
              <a:t> 17 </a:t>
            </a:r>
            <a:r>
              <a:rPr lang="ru-RU" sz="1400" b="1" dirty="0" err="1"/>
              <a:t>століття</a:t>
            </a:r>
            <a:r>
              <a:rPr lang="ru-RU" sz="1400" b="1" dirty="0"/>
              <a:t>.</a:t>
            </a:r>
          </a:p>
          <a:p>
            <a:r>
              <a:rPr lang="ru-RU" sz="1400" b="1" dirty="0"/>
              <a:t>Як і в </a:t>
            </a:r>
            <a:r>
              <a:rPr lang="ru-RU" sz="1400" b="1" dirty="0" err="1"/>
              <a:t>Версалі</a:t>
            </a:r>
            <a:r>
              <a:rPr lang="ru-RU" sz="1400" b="1" dirty="0"/>
              <a:t>, </a:t>
            </a:r>
            <a:r>
              <a:rPr lang="ru-RU" sz="1400" b="1" dirty="0" err="1"/>
              <a:t>формування</a:t>
            </a:r>
            <a:r>
              <a:rPr lang="ru-RU" sz="1400" b="1" dirty="0"/>
              <a:t> ансамблю </a:t>
            </a:r>
            <a:r>
              <a:rPr lang="ru-RU" sz="1400" b="1" dirty="0" err="1"/>
              <a:t>почалося</a:t>
            </a:r>
            <a:r>
              <a:rPr lang="ru-RU" sz="1400" b="1" dirty="0"/>
              <a:t> з невеликого </a:t>
            </a:r>
            <a:r>
              <a:rPr lang="ru-RU" sz="1400" b="1" dirty="0" err="1"/>
              <a:t>мисливського</a:t>
            </a:r>
            <a:r>
              <a:rPr lang="ru-RU" sz="1400" b="1" dirty="0"/>
              <a:t> </a:t>
            </a:r>
            <a:r>
              <a:rPr lang="ru-RU" sz="1400" b="1" dirty="0" err="1"/>
              <a:t>будинку</a:t>
            </a:r>
            <a:r>
              <a:rPr lang="ru-RU" sz="1400" b="1" dirty="0"/>
              <a:t> </a:t>
            </a:r>
            <a:r>
              <a:rPr lang="ru-RU" sz="1400" b="1" dirty="0" err="1"/>
              <a:t>вельможної</a:t>
            </a:r>
            <a:r>
              <a:rPr lang="ru-RU" sz="1400" b="1" dirty="0"/>
              <a:t> </a:t>
            </a:r>
            <a:r>
              <a:rPr lang="ru-RU" sz="1400" b="1" dirty="0" err="1"/>
              <a:t>родини</a:t>
            </a:r>
            <a:r>
              <a:rPr lang="ru-RU" sz="1400" b="1" dirty="0"/>
              <a:t> </a:t>
            </a:r>
            <a:r>
              <a:rPr lang="ru-RU" sz="1400" b="1" dirty="0" err="1"/>
              <a:t>принців</a:t>
            </a:r>
            <a:r>
              <a:rPr lang="ru-RU" sz="1400" b="1" dirty="0"/>
              <a:t> </a:t>
            </a:r>
            <a:r>
              <a:rPr lang="ru-RU" sz="1400" b="1" dirty="0" err="1"/>
              <a:t>Оранських</a:t>
            </a:r>
            <a:r>
              <a:rPr lang="ru-RU" sz="1400" b="1" dirty="0"/>
              <a:t>. </a:t>
            </a:r>
            <a:r>
              <a:rPr lang="ru-RU" sz="1400" b="1" dirty="0" err="1"/>
              <a:t>Необхідність</a:t>
            </a:r>
            <a:r>
              <a:rPr lang="ru-RU" sz="1400" b="1" dirty="0"/>
              <a:t> </a:t>
            </a:r>
            <a:r>
              <a:rPr lang="ru-RU" sz="1400" b="1" dirty="0" err="1"/>
              <a:t>мати</a:t>
            </a:r>
            <a:r>
              <a:rPr lang="ru-RU" sz="1400" b="1" dirty="0"/>
              <a:t> </a:t>
            </a:r>
            <a:r>
              <a:rPr lang="ru-RU" sz="1400" b="1" dirty="0" err="1"/>
              <a:t>парадну</a:t>
            </a:r>
            <a:r>
              <a:rPr lang="ru-RU" sz="1400" b="1" dirty="0"/>
              <a:t> </a:t>
            </a:r>
            <a:r>
              <a:rPr lang="ru-RU" sz="1400" b="1" dirty="0" err="1"/>
              <a:t>резиденцію</a:t>
            </a:r>
            <a:r>
              <a:rPr lang="ru-RU" sz="1400" b="1" dirty="0"/>
              <a:t> на </a:t>
            </a:r>
            <a:r>
              <a:rPr lang="ru-RU" sz="1400" b="1" dirty="0" err="1"/>
              <a:t>зразок</a:t>
            </a:r>
            <a:r>
              <a:rPr lang="ru-RU" sz="1400" b="1" dirty="0"/>
              <a:t> </a:t>
            </a:r>
            <a:r>
              <a:rPr lang="ru-RU" sz="1400" b="1" dirty="0" err="1"/>
              <a:t>уславленого</a:t>
            </a:r>
            <a:r>
              <a:rPr lang="ru-RU" sz="1400" b="1" dirty="0"/>
              <a:t> Версалю і </a:t>
            </a:r>
            <a:r>
              <a:rPr lang="ru-RU" sz="1400" b="1" dirty="0" err="1"/>
              <a:t>спонукала</a:t>
            </a:r>
            <a:r>
              <a:rPr lang="ru-RU" sz="1400" b="1" dirty="0"/>
              <a:t> </a:t>
            </a:r>
            <a:r>
              <a:rPr lang="ru-RU" sz="1400" b="1" dirty="0" err="1"/>
              <a:t>Вільгельма</a:t>
            </a:r>
            <a:r>
              <a:rPr lang="ru-RU" sz="1400" b="1" dirty="0"/>
              <a:t> ІІІ </a:t>
            </a:r>
            <a:r>
              <a:rPr lang="ru-RU" sz="1400" b="1" dirty="0" err="1"/>
              <a:t>Оранського</a:t>
            </a:r>
            <a:r>
              <a:rPr lang="ru-RU" sz="1400" b="1" dirty="0"/>
              <a:t> (1650 — 1702) </a:t>
            </a:r>
            <a:r>
              <a:rPr lang="ru-RU" sz="1400" b="1" dirty="0" err="1"/>
              <a:t>почати</a:t>
            </a:r>
            <a:r>
              <a:rPr lang="ru-RU" sz="1400" b="1" dirty="0"/>
              <a:t> </a:t>
            </a:r>
            <a:r>
              <a:rPr lang="ru-RU" sz="1400" b="1" dirty="0" err="1"/>
              <a:t>розбудову</a:t>
            </a:r>
            <a:r>
              <a:rPr lang="ru-RU" sz="1400" b="1" dirty="0"/>
              <a:t> у 1686 — 1695 </a:t>
            </a:r>
            <a:r>
              <a:rPr lang="ru-RU" sz="1400" b="1" dirty="0" err="1"/>
              <a:t>рр</a:t>
            </a:r>
            <a:r>
              <a:rPr lang="ru-RU" sz="1400" b="1" dirty="0"/>
              <a:t>. До </a:t>
            </a:r>
            <a:r>
              <a:rPr lang="ru-RU" sz="1400" b="1" dirty="0" err="1"/>
              <a:t>робіт</a:t>
            </a:r>
            <a:r>
              <a:rPr lang="ru-RU" sz="1400" b="1" dirty="0"/>
              <a:t> запросили </a:t>
            </a:r>
            <a:r>
              <a:rPr lang="ru-RU" sz="1400" b="1" dirty="0" err="1"/>
              <a:t>голландського</a:t>
            </a:r>
            <a:r>
              <a:rPr lang="ru-RU" sz="1400" b="1" dirty="0"/>
              <a:t> </a:t>
            </a:r>
            <a:r>
              <a:rPr lang="ru-RU" sz="1400" b="1" dirty="0" err="1"/>
              <a:t>майстра</a:t>
            </a:r>
            <a:r>
              <a:rPr lang="ru-RU" sz="1400" b="1" dirty="0"/>
              <a:t> Якоба Романа і </a:t>
            </a:r>
            <a:r>
              <a:rPr lang="ru-RU" sz="1400" b="1" dirty="0" err="1"/>
              <a:t>таємничого</a:t>
            </a:r>
            <a:r>
              <a:rPr lang="ru-RU" sz="1400" b="1" dirty="0"/>
              <a:t> француза </a:t>
            </a:r>
            <a:r>
              <a:rPr lang="ru-RU" sz="1400" b="1" dirty="0" err="1"/>
              <a:t>Даніеля</a:t>
            </a:r>
            <a:r>
              <a:rPr lang="ru-RU" sz="1400" b="1" dirty="0"/>
              <a:t> </a:t>
            </a:r>
            <a:r>
              <a:rPr lang="ru-RU" sz="1400" b="1" dirty="0" err="1"/>
              <a:t>Маро</a:t>
            </a:r>
            <a:r>
              <a:rPr lang="ru-RU" sz="1400" b="1" dirty="0"/>
              <a:t>, </a:t>
            </a:r>
            <a:r>
              <a:rPr lang="ru-RU" sz="1400" b="1" dirty="0" err="1"/>
              <a:t>точні</a:t>
            </a:r>
            <a:r>
              <a:rPr lang="ru-RU" sz="1400" b="1" dirty="0"/>
              <a:t> роки </a:t>
            </a:r>
            <a:r>
              <a:rPr lang="ru-RU" sz="1400" b="1" dirty="0" err="1"/>
              <a:t>життя</a:t>
            </a:r>
            <a:r>
              <a:rPr lang="ru-RU" sz="1400" b="1" dirty="0"/>
              <a:t> </a:t>
            </a:r>
            <a:r>
              <a:rPr lang="ru-RU" sz="1400" b="1" dirty="0" err="1"/>
              <a:t>якого</a:t>
            </a:r>
            <a:r>
              <a:rPr lang="ru-RU" sz="1400" b="1" dirty="0"/>
              <a:t> не </a:t>
            </a:r>
            <a:r>
              <a:rPr lang="ru-RU" sz="1400" b="1" dirty="0" err="1"/>
              <a:t>з'ясовані</a:t>
            </a:r>
            <a:r>
              <a:rPr lang="ru-RU" sz="1400" b="1" dirty="0"/>
              <a:t> </a:t>
            </a:r>
            <a:r>
              <a:rPr lang="ru-RU" sz="1400" b="1" dirty="0" err="1"/>
              <a:t>досі</a:t>
            </a:r>
            <a:r>
              <a:rPr lang="ru-RU" sz="1400" b="1" dirty="0"/>
              <a:t>. </a:t>
            </a:r>
            <a:r>
              <a:rPr lang="ru-RU" sz="1400" b="1" dirty="0" err="1"/>
              <a:t>Барокове</a:t>
            </a:r>
            <a:r>
              <a:rPr lang="ru-RU" sz="1400" b="1" dirty="0"/>
              <a:t> садово-</a:t>
            </a:r>
            <a:r>
              <a:rPr lang="ru-RU" sz="1400" b="1" dirty="0" err="1"/>
              <a:t>паркове</a:t>
            </a:r>
            <a:r>
              <a:rPr lang="ru-RU" sz="1400" b="1" dirty="0"/>
              <a:t> </a:t>
            </a:r>
            <a:r>
              <a:rPr lang="ru-RU" sz="1400" b="1" dirty="0" err="1"/>
              <a:t>мистецтво</a:t>
            </a:r>
            <a:r>
              <a:rPr lang="ru-RU" sz="1400" b="1" dirty="0"/>
              <a:t> </a:t>
            </a:r>
            <a:r>
              <a:rPr lang="ru-RU" sz="1400" b="1" dirty="0" err="1"/>
              <a:t>Європи</a:t>
            </a:r>
            <a:r>
              <a:rPr lang="ru-RU" sz="1400" b="1" dirty="0"/>
              <a:t> до </a:t>
            </a:r>
            <a:r>
              <a:rPr lang="ru-RU" sz="1400" b="1" dirty="0" err="1"/>
              <a:t>кінця</a:t>
            </a:r>
            <a:r>
              <a:rPr lang="ru-RU" sz="1400" b="1" dirty="0"/>
              <a:t> 17 </a:t>
            </a:r>
            <a:r>
              <a:rPr lang="ru-RU" sz="1400" b="1" dirty="0" err="1"/>
              <a:t>століття</a:t>
            </a:r>
            <a:r>
              <a:rPr lang="ru-RU" sz="1400" b="1" dirty="0"/>
              <a:t> </a:t>
            </a:r>
            <a:r>
              <a:rPr lang="ru-RU" sz="1400" b="1" dirty="0" err="1"/>
              <a:t>пройшло</a:t>
            </a:r>
            <a:r>
              <a:rPr lang="ru-RU" sz="1400" b="1" dirty="0"/>
              <a:t> </a:t>
            </a:r>
            <a:r>
              <a:rPr lang="ru-RU" sz="1400" b="1" dirty="0" err="1"/>
              <a:t>майже</a:t>
            </a:r>
            <a:r>
              <a:rPr lang="ru-RU" sz="1400" b="1" dirty="0"/>
              <a:t> 150-річний шлях </a:t>
            </a:r>
            <a:r>
              <a:rPr lang="ru-RU" sz="1400" b="1" dirty="0" err="1"/>
              <a:t>збагачення</a:t>
            </a:r>
            <a:r>
              <a:rPr lang="ru-RU" sz="1400" b="1" dirty="0"/>
              <a:t> і </a:t>
            </a:r>
            <a:r>
              <a:rPr lang="ru-RU" sz="1400" b="1" dirty="0" err="1"/>
              <a:t>розвитку</a:t>
            </a:r>
            <a:r>
              <a:rPr lang="ru-RU" sz="1400" b="1" dirty="0"/>
              <a:t>. Тому ансамбль </a:t>
            </a:r>
            <a:r>
              <a:rPr lang="ru-RU" sz="1400" b="1" dirty="0" err="1"/>
              <a:t>Гет-Лоо</a:t>
            </a:r>
            <a:r>
              <a:rPr lang="ru-RU" sz="1400" b="1" dirty="0"/>
              <a:t> </a:t>
            </a:r>
            <a:r>
              <a:rPr lang="ru-RU" sz="1400" b="1" dirty="0" err="1"/>
              <a:t>увібрав</a:t>
            </a:r>
            <a:r>
              <a:rPr lang="ru-RU" sz="1400" b="1" dirty="0"/>
              <a:t> </a:t>
            </a:r>
            <a:r>
              <a:rPr lang="ru-RU" sz="1400" b="1" dirty="0" err="1"/>
              <a:t>майже</a:t>
            </a:r>
            <a:r>
              <a:rPr lang="ru-RU" sz="1400" b="1" dirty="0"/>
              <a:t> </a:t>
            </a:r>
            <a:r>
              <a:rPr lang="ru-RU" sz="1400" b="1" dirty="0" err="1"/>
              <a:t>усі</a:t>
            </a:r>
            <a:r>
              <a:rPr lang="ru-RU" sz="1400" b="1" dirty="0"/>
              <a:t> </a:t>
            </a:r>
            <a:r>
              <a:rPr lang="ru-RU" sz="1400" b="1" dirty="0" err="1"/>
              <a:t>знахідки</a:t>
            </a:r>
            <a:r>
              <a:rPr lang="ru-RU" sz="1400" b="1" dirty="0"/>
              <a:t> </a:t>
            </a:r>
            <a:r>
              <a:rPr lang="ru-RU" sz="1400" b="1" dirty="0" err="1"/>
              <a:t>попередніх</a:t>
            </a:r>
            <a:r>
              <a:rPr lang="ru-RU" sz="1400" b="1" dirty="0"/>
              <a:t> </a:t>
            </a:r>
            <a:r>
              <a:rPr lang="ru-RU" sz="1400" b="1" dirty="0" err="1"/>
              <a:t>садів</a:t>
            </a:r>
            <a:r>
              <a:rPr lang="ru-RU" sz="1400" b="1" dirty="0"/>
              <a:t>. У </a:t>
            </a:r>
            <a:r>
              <a:rPr lang="ru-RU" sz="1400" b="1" dirty="0" err="1"/>
              <a:t>Гет-Лоо</a:t>
            </a:r>
            <a:r>
              <a:rPr lang="ru-RU" sz="1400" b="1" dirty="0"/>
              <a:t> </a:t>
            </a:r>
            <a:r>
              <a:rPr lang="ru-RU" sz="1400" b="1" dirty="0" err="1"/>
              <a:t>були</a:t>
            </a:r>
            <a:r>
              <a:rPr lang="ru-RU" sz="1400" b="1" dirty="0"/>
              <a:t> і </a:t>
            </a:r>
            <a:r>
              <a:rPr lang="ru-RU" sz="1400" b="1" dirty="0" err="1"/>
              <a:t>італійські</a:t>
            </a:r>
            <a:r>
              <a:rPr lang="ru-RU" sz="1400" b="1" dirty="0"/>
              <a:t> </a:t>
            </a:r>
            <a:r>
              <a:rPr lang="ru-RU" sz="1400" b="1" dirty="0" err="1"/>
              <a:t>тераси</a:t>
            </a:r>
            <a:r>
              <a:rPr lang="ru-RU" sz="1400" b="1" dirty="0"/>
              <a:t>, і </a:t>
            </a:r>
            <a:r>
              <a:rPr lang="ru-RU" sz="1400" b="1" dirty="0" err="1"/>
              <a:t>барокові</a:t>
            </a:r>
            <a:r>
              <a:rPr lang="ru-RU" sz="1400" b="1" dirty="0"/>
              <a:t> </a:t>
            </a:r>
            <a:r>
              <a:rPr lang="ru-RU" sz="1400" b="1" dirty="0" err="1"/>
              <a:t>каскади</a:t>
            </a:r>
            <a:r>
              <a:rPr lang="ru-RU" sz="1400" b="1" dirty="0"/>
              <a:t>, і </a:t>
            </a:r>
            <a:r>
              <a:rPr lang="ru-RU" sz="1400" b="1" dirty="0" err="1"/>
              <a:t>декілька</a:t>
            </a:r>
            <a:r>
              <a:rPr lang="ru-RU" sz="1400" b="1" dirty="0"/>
              <a:t> </a:t>
            </a:r>
            <a:r>
              <a:rPr lang="ru-RU" sz="1400" b="1" dirty="0" err="1"/>
              <a:t>різновидів</a:t>
            </a:r>
            <a:r>
              <a:rPr lang="ru-RU" sz="1400" b="1" dirty="0"/>
              <a:t> </a:t>
            </a:r>
            <a:r>
              <a:rPr lang="ru-RU" sz="1400" b="1" dirty="0" err="1"/>
              <a:t>садових</a:t>
            </a:r>
            <a:r>
              <a:rPr lang="ru-RU" sz="1400" b="1" dirty="0"/>
              <a:t> </a:t>
            </a:r>
            <a:r>
              <a:rPr lang="ru-RU" sz="1400" b="1" dirty="0" err="1"/>
              <a:t>партерів</a:t>
            </a:r>
            <a:r>
              <a:rPr lang="ru-RU" sz="1400" b="1" dirty="0"/>
              <a:t>, </a:t>
            </a:r>
            <a:r>
              <a:rPr lang="ru-RU" sz="1400" b="1" dirty="0" err="1"/>
              <a:t>які</a:t>
            </a:r>
            <a:r>
              <a:rPr lang="ru-RU" sz="1400" b="1" dirty="0"/>
              <a:t> так </a:t>
            </a:r>
            <a:r>
              <a:rPr lang="ru-RU" sz="1400" b="1" dirty="0" err="1"/>
              <a:t>полюбляли</a:t>
            </a:r>
            <a:r>
              <a:rPr lang="ru-RU" sz="1400" b="1" dirty="0"/>
              <a:t> у </a:t>
            </a:r>
            <a:r>
              <a:rPr lang="ru-RU" sz="1400" b="1" dirty="0" err="1"/>
              <a:t>Франції</a:t>
            </a:r>
            <a:r>
              <a:rPr lang="ru-RU" sz="1400" b="1" dirty="0"/>
              <a:t>.</a:t>
            </a:r>
          </a:p>
          <a:p>
            <a:r>
              <a:rPr lang="ru-RU" sz="1400" b="1" dirty="0" err="1"/>
              <a:t>Гет-Лоо</a:t>
            </a:r>
            <a:r>
              <a:rPr lang="ru-RU" sz="1400" b="1" dirty="0"/>
              <a:t> </a:t>
            </a:r>
            <a:r>
              <a:rPr lang="ru-RU" sz="1400" b="1" dirty="0" err="1"/>
              <a:t>парадний</a:t>
            </a:r>
            <a:r>
              <a:rPr lang="ru-RU" sz="1400" b="1" dirty="0"/>
              <a:t>, але </a:t>
            </a:r>
            <a:r>
              <a:rPr lang="ru-RU" sz="1400" b="1" dirty="0" err="1"/>
              <a:t>досить</a:t>
            </a:r>
            <a:r>
              <a:rPr lang="ru-RU" sz="1400" b="1" dirty="0"/>
              <a:t> </a:t>
            </a:r>
            <a:r>
              <a:rPr lang="ru-RU" sz="1400" b="1" dirty="0" err="1"/>
              <a:t>еклектичний</a:t>
            </a:r>
            <a:r>
              <a:rPr lang="ru-RU" sz="1400" b="1" dirty="0"/>
              <a:t> </a:t>
            </a:r>
            <a:r>
              <a:rPr lang="ru-RU" sz="1400" b="1" dirty="0" err="1"/>
              <a:t>зразок</a:t>
            </a:r>
            <a:r>
              <a:rPr lang="ru-RU" sz="1400" b="1" dirty="0"/>
              <a:t> саду </a:t>
            </a:r>
            <a:r>
              <a:rPr lang="ru-RU" sz="1400" b="1" dirty="0" err="1"/>
              <a:t>бароко</a:t>
            </a:r>
            <a:r>
              <a:rPr lang="ru-RU" sz="1400" b="1" dirty="0"/>
              <a:t> без </a:t>
            </a:r>
            <a:r>
              <a:rPr lang="ru-RU" sz="1400" b="1" dirty="0" err="1"/>
              <a:t>надмірностей</a:t>
            </a:r>
            <a:r>
              <a:rPr lang="ru-RU" sz="1400" b="1" dirty="0"/>
              <a:t> і </a:t>
            </a:r>
            <a:r>
              <a:rPr lang="ru-RU" sz="1400" b="1" dirty="0" err="1"/>
              <a:t>гігантоманії</a:t>
            </a:r>
            <a:r>
              <a:rPr lang="ru-RU" sz="1400" b="1" dirty="0"/>
              <a:t> Версалю. До того ж, в </a:t>
            </a:r>
            <a:r>
              <a:rPr lang="ru-RU" sz="1400" b="1" dirty="0" err="1"/>
              <a:t>Голландії</a:t>
            </a:r>
            <a:r>
              <a:rPr lang="ru-RU" sz="1400" b="1" dirty="0"/>
              <a:t> </a:t>
            </a:r>
            <a:r>
              <a:rPr lang="ru-RU" sz="1400" b="1" dirty="0" err="1"/>
              <a:t>було</a:t>
            </a:r>
            <a:r>
              <a:rPr lang="ru-RU" sz="1400" b="1" dirty="0"/>
              <a:t> мало земель,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обмежувало</a:t>
            </a:r>
            <a:r>
              <a:rPr lang="ru-RU" sz="1400" b="1" dirty="0"/>
              <a:t> </a:t>
            </a:r>
            <a:r>
              <a:rPr lang="ru-RU" sz="1400" b="1" dirty="0" err="1"/>
              <a:t>розміри</a:t>
            </a:r>
            <a:r>
              <a:rPr lang="ru-RU" sz="1400" b="1" dirty="0"/>
              <a:t> </a:t>
            </a:r>
            <a:r>
              <a:rPr lang="ru-RU" sz="1400" b="1" dirty="0" err="1"/>
              <a:t>ділянки</a:t>
            </a:r>
            <a:r>
              <a:rPr lang="ru-RU" sz="1400" b="1" dirty="0"/>
              <a:t> парку. Але </a:t>
            </a:r>
            <a:r>
              <a:rPr lang="ru-RU" sz="1400" b="1" dirty="0" err="1"/>
              <a:t>були</a:t>
            </a:r>
            <a:r>
              <a:rPr lang="ru-RU" sz="1400" b="1" dirty="0"/>
              <a:t> і </a:t>
            </a:r>
            <a:r>
              <a:rPr lang="ru-RU" sz="1400" b="1" dirty="0" err="1"/>
              <a:t>відмінності</a:t>
            </a:r>
            <a:r>
              <a:rPr lang="ru-RU" sz="1400" b="1" dirty="0"/>
              <a:t>.</a:t>
            </a:r>
          </a:p>
          <a:p>
            <a:r>
              <a:rPr lang="ru-RU" sz="1400" b="1" dirty="0"/>
              <a:t>На </a:t>
            </a:r>
            <a:r>
              <a:rPr lang="ru-RU" sz="1400" b="1" dirty="0" err="1"/>
              <a:t>роботи</a:t>
            </a:r>
            <a:r>
              <a:rPr lang="ru-RU" sz="1400" b="1" dirty="0"/>
              <a:t> в </a:t>
            </a:r>
            <a:r>
              <a:rPr lang="ru-RU" sz="1400" b="1" dirty="0" err="1"/>
              <a:t>Гет-Лоо</a:t>
            </a:r>
            <a:r>
              <a:rPr lang="ru-RU" sz="1400" b="1" dirty="0"/>
              <a:t> запросили </a:t>
            </a:r>
            <a:r>
              <a:rPr lang="ru-RU" sz="1400" b="1" dirty="0" err="1"/>
              <a:t>співвітчизника</a:t>
            </a:r>
            <a:r>
              <a:rPr lang="ru-RU" sz="1400" b="1" dirty="0"/>
              <a:t> </a:t>
            </a:r>
            <a:r>
              <a:rPr lang="ru-RU" sz="1400" b="1" dirty="0" err="1"/>
              <a:t>таємничого</a:t>
            </a:r>
            <a:r>
              <a:rPr lang="ru-RU" sz="1400" b="1" dirty="0"/>
              <a:t> </a:t>
            </a:r>
            <a:r>
              <a:rPr lang="ru-RU" sz="1400" b="1" dirty="0" err="1"/>
              <a:t>мандрівника</a:t>
            </a:r>
            <a:r>
              <a:rPr lang="ru-RU" sz="1400" b="1" dirty="0"/>
              <a:t> і художника </a:t>
            </a:r>
            <a:r>
              <a:rPr lang="ru-RU" sz="1400" b="1" dirty="0" err="1"/>
              <a:t>Корнеліса</a:t>
            </a:r>
            <a:r>
              <a:rPr lang="ru-RU" sz="1400" b="1" dirty="0"/>
              <a:t> де </a:t>
            </a:r>
            <a:r>
              <a:rPr lang="ru-RU" sz="1400" b="1" dirty="0" err="1"/>
              <a:t>Брейна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теж</a:t>
            </a:r>
            <a:r>
              <a:rPr lang="ru-RU" sz="1400" b="1" dirty="0"/>
              <a:t> </a:t>
            </a:r>
            <a:r>
              <a:rPr lang="ru-RU" sz="1400" b="1" dirty="0" err="1"/>
              <a:t>перебував</a:t>
            </a:r>
            <a:r>
              <a:rPr lang="ru-RU" sz="1400" b="1" dirty="0"/>
              <a:t> колись на </a:t>
            </a:r>
            <a:r>
              <a:rPr lang="ru-RU" sz="1400" b="1" dirty="0" err="1"/>
              <a:t>Близькому</a:t>
            </a:r>
            <a:r>
              <a:rPr lang="ru-RU" sz="1400" b="1" dirty="0"/>
              <a:t> </a:t>
            </a:r>
            <a:r>
              <a:rPr lang="ru-RU" sz="1400" b="1" dirty="0" err="1"/>
              <a:t>Сході</a:t>
            </a:r>
            <a:r>
              <a:rPr lang="ru-RU" sz="1400" b="1" dirty="0"/>
              <a:t>. </a:t>
            </a:r>
            <a:r>
              <a:rPr lang="ru-RU" sz="1400" b="1" dirty="0" err="1"/>
              <a:t>Це</a:t>
            </a:r>
            <a:r>
              <a:rPr lang="ru-RU" sz="1400" b="1" dirty="0"/>
              <a:t> - </a:t>
            </a:r>
            <a:r>
              <a:rPr lang="ru-RU" sz="1400" b="1" dirty="0" err="1"/>
              <a:t>інженер</a:t>
            </a:r>
            <a:r>
              <a:rPr lang="ru-RU" sz="1400" b="1" dirty="0"/>
              <a:t> і </a:t>
            </a:r>
            <a:r>
              <a:rPr lang="ru-RU" sz="1400" b="1" dirty="0" err="1"/>
              <a:t>гідравлик</a:t>
            </a:r>
            <a:r>
              <a:rPr lang="ru-RU" sz="1400" b="1" dirty="0"/>
              <a:t> </a:t>
            </a:r>
            <a:r>
              <a:rPr lang="ru-RU" sz="1400" b="1" dirty="0" err="1"/>
              <a:t>Рогір</a:t>
            </a:r>
            <a:r>
              <a:rPr lang="ru-RU" sz="1400" b="1" dirty="0"/>
              <a:t> </a:t>
            </a:r>
            <a:r>
              <a:rPr lang="ru-RU" sz="1400" b="1" dirty="0" err="1"/>
              <a:t>ван</a:t>
            </a:r>
            <a:r>
              <a:rPr lang="ru-RU" sz="1400" b="1" dirty="0"/>
              <a:t> Клиф. </a:t>
            </a:r>
            <a:r>
              <a:rPr lang="ru-RU" sz="1400" b="1" dirty="0" err="1"/>
              <a:t>Останній</a:t>
            </a:r>
            <a:r>
              <a:rPr lang="ru-RU" sz="1400" b="1" dirty="0"/>
              <a:t> </a:t>
            </a:r>
            <a:r>
              <a:rPr lang="ru-RU" sz="1400" b="1" dirty="0" err="1"/>
              <a:t>працюватиме</a:t>
            </a:r>
            <a:r>
              <a:rPr lang="ru-RU" sz="1400" b="1" dirty="0"/>
              <a:t> на </a:t>
            </a:r>
            <a:r>
              <a:rPr lang="ru-RU" sz="1400" b="1" dirty="0" err="1"/>
              <a:t>будівельному</a:t>
            </a:r>
            <a:r>
              <a:rPr lang="ru-RU" sz="1400" b="1" dirty="0"/>
              <a:t> </a:t>
            </a:r>
            <a:r>
              <a:rPr lang="ru-RU" sz="1400" b="1" dirty="0" err="1"/>
              <a:t>майдані</a:t>
            </a:r>
            <a:r>
              <a:rPr lang="ru-RU" sz="1400" b="1" dirty="0"/>
              <a:t> в </a:t>
            </a:r>
            <a:r>
              <a:rPr lang="ru-RU" sz="1400" b="1" dirty="0" err="1"/>
              <a:t>палацово</a:t>
            </a:r>
            <a:r>
              <a:rPr lang="ru-RU" sz="1400" b="1" dirty="0"/>
              <a:t>-парковому </a:t>
            </a:r>
            <a:r>
              <a:rPr lang="ru-RU" sz="1400" b="1" dirty="0" err="1"/>
              <a:t>ансамблі</a:t>
            </a:r>
            <a:r>
              <a:rPr lang="ru-RU" sz="1400" b="1" dirty="0"/>
              <a:t> </a:t>
            </a:r>
            <a:r>
              <a:rPr lang="ru-RU" sz="1400" b="1" dirty="0" err="1"/>
              <a:t>Гет-Лоо</a:t>
            </a:r>
            <a:r>
              <a:rPr lang="ru-RU" sz="1400" b="1" dirty="0"/>
              <a:t> </a:t>
            </a:r>
            <a:r>
              <a:rPr lang="ru-RU" sz="1400" b="1" dirty="0" err="1"/>
              <a:t>Вільгельма</a:t>
            </a:r>
            <a:r>
              <a:rPr lang="ru-RU" sz="1400" b="1" dirty="0"/>
              <a:t> </a:t>
            </a:r>
            <a:r>
              <a:rPr lang="ru-RU" sz="1400" b="1" dirty="0" err="1"/>
              <a:t>Оранського</a:t>
            </a:r>
            <a:r>
              <a:rPr lang="ru-RU" sz="1400" b="1" dirty="0"/>
              <a:t>, </a:t>
            </a:r>
            <a:r>
              <a:rPr lang="ru-RU" sz="1400" b="1" dirty="0" err="1"/>
              <a:t>який</a:t>
            </a:r>
            <a:r>
              <a:rPr lang="ru-RU" sz="1400" b="1" dirty="0"/>
              <a:t> </a:t>
            </a:r>
            <a:r>
              <a:rPr lang="ru-RU" sz="1400" b="1" dirty="0" err="1"/>
              <a:t>зажадав</a:t>
            </a:r>
            <a:r>
              <a:rPr lang="ru-RU" sz="1400" b="1" dirty="0"/>
              <a:t>, </a:t>
            </a:r>
            <a:r>
              <a:rPr lang="ru-RU" sz="1400" b="1" dirty="0" err="1"/>
              <a:t>щоби</a:t>
            </a:r>
            <a:r>
              <a:rPr lang="ru-RU" sz="1400" b="1" dirty="0"/>
              <a:t> </a:t>
            </a:r>
            <a:r>
              <a:rPr lang="ru-RU" sz="1400" b="1" dirty="0" err="1"/>
              <a:t>верхівки</a:t>
            </a:r>
            <a:r>
              <a:rPr lang="ru-RU" sz="1400" b="1" dirty="0"/>
              <a:t> </a:t>
            </a:r>
            <a:r>
              <a:rPr lang="ru-RU" sz="1400" b="1" dirty="0" err="1"/>
              <a:t>його</a:t>
            </a:r>
            <a:r>
              <a:rPr lang="ru-RU" sz="1400" b="1" dirty="0"/>
              <a:t> </a:t>
            </a:r>
            <a:r>
              <a:rPr lang="ru-RU" sz="1400" b="1" dirty="0" err="1"/>
              <a:t>фонтанів</a:t>
            </a:r>
            <a:r>
              <a:rPr lang="ru-RU" sz="1400" b="1" dirty="0"/>
              <a:t> в саду </a:t>
            </a:r>
            <a:r>
              <a:rPr lang="ru-RU" sz="1400" b="1" dirty="0" err="1"/>
              <a:t>бароко</a:t>
            </a:r>
            <a:r>
              <a:rPr lang="ru-RU" sz="1400" b="1" dirty="0"/>
              <a:t> </a:t>
            </a:r>
            <a:r>
              <a:rPr lang="ru-RU" sz="1400" b="1" dirty="0" err="1"/>
              <a:t>були</a:t>
            </a:r>
            <a:r>
              <a:rPr lang="ru-RU" sz="1400" b="1" dirty="0"/>
              <a:t> </a:t>
            </a:r>
            <a:r>
              <a:rPr lang="ru-RU" sz="1400" b="1" dirty="0" err="1"/>
              <a:t>трохи</a:t>
            </a:r>
            <a:r>
              <a:rPr lang="ru-RU" sz="1400" b="1" dirty="0"/>
              <a:t> </a:t>
            </a:r>
            <a:r>
              <a:rPr lang="ru-RU" sz="1400" b="1" dirty="0" err="1"/>
              <a:t>вищі</a:t>
            </a:r>
            <a:r>
              <a:rPr lang="ru-RU" sz="1400" b="1" dirty="0"/>
              <a:t> за </a:t>
            </a:r>
            <a:r>
              <a:rPr lang="ru-RU" sz="1400" b="1" dirty="0" err="1"/>
              <a:t>фонтани</a:t>
            </a:r>
            <a:r>
              <a:rPr lang="ru-RU" sz="1400" b="1" dirty="0"/>
              <a:t> </a:t>
            </a:r>
            <a:r>
              <a:rPr lang="ru-RU" sz="1400" b="1" dirty="0" err="1"/>
              <a:t>французького</a:t>
            </a:r>
            <a:r>
              <a:rPr lang="ru-RU" sz="1400" b="1" dirty="0"/>
              <a:t> короля </a:t>
            </a:r>
            <a:r>
              <a:rPr lang="ru-RU" sz="1400" b="1" dirty="0" err="1"/>
              <a:t>Луї</a:t>
            </a:r>
            <a:r>
              <a:rPr lang="ru-RU" sz="1400" b="1" dirty="0"/>
              <a:t> </a:t>
            </a:r>
            <a:r>
              <a:rPr lang="en-US" sz="1400" b="1" dirty="0">
                <a:latin typeface="Algerian" pitchFamily="82" charset="0"/>
              </a:rPr>
              <a:t>XIV </a:t>
            </a:r>
            <a:r>
              <a:rPr lang="ru-RU" sz="1400" b="1" dirty="0"/>
              <a:t>у </a:t>
            </a:r>
            <a:r>
              <a:rPr lang="ru-RU" sz="1400" b="1" dirty="0" err="1"/>
              <a:t>Версалі</a:t>
            </a:r>
            <a:r>
              <a:rPr lang="ru-RU" sz="1400" b="1" dirty="0"/>
              <a:t>. Король </a:t>
            </a:r>
            <a:r>
              <a:rPr lang="ru-RU" sz="1400" b="1" dirty="0" err="1"/>
              <a:t>Франції</a:t>
            </a:r>
            <a:r>
              <a:rPr lang="ru-RU" sz="1400" b="1" dirty="0"/>
              <a:t> таки </a:t>
            </a:r>
            <a:r>
              <a:rPr lang="ru-RU" sz="1400" b="1" dirty="0" err="1"/>
              <a:t>отримав</a:t>
            </a:r>
            <a:r>
              <a:rPr lang="ru-RU" sz="1400" b="1" dirty="0"/>
              <a:t> </a:t>
            </a:r>
            <a:r>
              <a:rPr lang="ru-RU" sz="1400" b="1" dirty="0" err="1"/>
              <a:t>політичного</a:t>
            </a:r>
            <a:r>
              <a:rPr lang="ru-RU" sz="1400" b="1" dirty="0"/>
              <a:t> </a:t>
            </a:r>
            <a:r>
              <a:rPr lang="ru-RU" sz="1400" b="1" dirty="0" err="1"/>
              <a:t>ляпаса</a:t>
            </a:r>
            <a:r>
              <a:rPr lang="ru-RU" sz="1400" b="1" dirty="0"/>
              <a:t>, </a:t>
            </a:r>
            <a:r>
              <a:rPr lang="ru-RU" sz="1400" b="1" dirty="0" err="1"/>
              <a:t>бо</a:t>
            </a:r>
            <a:r>
              <a:rPr lang="ru-RU" sz="1400" b="1" dirty="0"/>
              <a:t> </a:t>
            </a:r>
            <a:r>
              <a:rPr lang="ru-RU" sz="1400" b="1" dirty="0" err="1"/>
              <a:t>голландський</a:t>
            </a:r>
            <a:r>
              <a:rPr lang="ru-RU" sz="1400" b="1" dirty="0"/>
              <a:t> </a:t>
            </a:r>
            <a:r>
              <a:rPr lang="ru-RU" sz="1400" b="1" dirty="0" err="1"/>
              <a:t>інженер</a:t>
            </a:r>
            <a:r>
              <a:rPr lang="ru-RU" sz="1400" b="1" dirty="0"/>
              <a:t> </a:t>
            </a:r>
            <a:r>
              <a:rPr lang="ru-RU" sz="1400" b="1" dirty="0" err="1"/>
              <a:t>Рогір</a:t>
            </a:r>
            <a:r>
              <a:rPr lang="ru-RU" sz="1400" b="1" dirty="0"/>
              <a:t> </a:t>
            </a:r>
            <a:r>
              <a:rPr lang="ru-RU" sz="1400" b="1" dirty="0" err="1"/>
              <a:t>ван</a:t>
            </a:r>
            <a:r>
              <a:rPr lang="ru-RU" sz="1400" b="1" dirty="0"/>
              <a:t> Клиф </a:t>
            </a:r>
            <a:r>
              <a:rPr lang="ru-RU" sz="1400" b="1" dirty="0" err="1"/>
              <a:t>справді</a:t>
            </a:r>
            <a:r>
              <a:rPr lang="ru-RU" sz="1400" b="1" dirty="0"/>
              <a:t> </a:t>
            </a:r>
            <a:r>
              <a:rPr lang="ru-RU" sz="1400" b="1" dirty="0" err="1"/>
              <a:t>виконав</a:t>
            </a:r>
            <a:r>
              <a:rPr lang="ru-RU" sz="1400" b="1" dirty="0"/>
              <a:t> </a:t>
            </a:r>
            <a:r>
              <a:rPr lang="ru-RU" sz="1400" b="1" dirty="0" err="1"/>
              <a:t>завдання</a:t>
            </a:r>
            <a:r>
              <a:rPr lang="ru-RU" sz="1400" b="1" dirty="0"/>
              <a:t> </a:t>
            </a:r>
            <a:r>
              <a:rPr lang="ru-RU" sz="1400" b="1" dirty="0" err="1"/>
              <a:t>Вільгельма</a:t>
            </a:r>
            <a:r>
              <a:rPr lang="ru-RU" sz="1400" b="1" dirty="0"/>
              <a:t> </a:t>
            </a:r>
            <a:r>
              <a:rPr lang="ru-RU" sz="1400" b="1" dirty="0" err="1"/>
              <a:t>Оранського</a:t>
            </a:r>
            <a:r>
              <a:rPr lang="ru-RU" sz="1400" b="1" dirty="0"/>
              <a:t>.</a:t>
            </a:r>
          </a:p>
          <a:p>
            <a:r>
              <a:rPr lang="ru-RU" sz="1400" b="1" dirty="0"/>
              <a:t>Для </a:t>
            </a:r>
            <a:r>
              <a:rPr lang="ru-RU" sz="1400" b="1" dirty="0" err="1"/>
              <a:t>голландських</a:t>
            </a:r>
            <a:r>
              <a:rPr lang="ru-RU" sz="1400" b="1" dirty="0"/>
              <a:t> </a:t>
            </a:r>
            <a:r>
              <a:rPr lang="ru-RU" sz="1400" b="1" dirty="0" err="1"/>
              <a:t>барокових</a:t>
            </a:r>
            <a:r>
              <a:rPr lang="ru-RU" sz="1400" b="1" dirty="0"/>
              <a:t> </a:t>
            </a:r>
            <a:r>
              <a:rPr lang="ru-RU" sz="1400" b="1" dirty="0" err="1"/>
              <a:t>садів</a:t>
            </a:r>
            <a:r>
              <a:rPr lang="ru-RU" sz="1400" b="1" dirty="0"/>
              <a:t> </a:t>
            </a:r>
            <a:r>
              <a:rPr lang="ru-RU" sz="1400" b="1" dirty="0" err="1"/>
              <a:t>характерне</a:t>
            </a:r>
            <a:r>
              <a:rPr lang="ru-RU" sz="1400" b="1" dirty="0"/>
              <a:t> </a:t>
            </a:r>
            <a:r>
              <a:rPr lang="ru-RU" sz="1400" b="1" dirty="0" err="1"/>
              <a:t>несиметричне</a:t>
            </a:r>
            <a:r>
              <a:rPr lang="ru-RU" sz="1400" b="1" dirty="0"/>
              <a:t>, </a:t>
            </a:r>
            <a:r>
              <a:rPr lang="ru-RU" sz="1400" b="1" dirty="0" err="1"/>
              <a:t>бічне</a:t>
            </a:r>
            <a:r>
              <a:rPr lang="ru-RU" sz="1400" b="1" dirty="0"/>
              <a:t> </a:t>
            </a:r>
            <a:r>
              <a:rPr lang="ru-RU" sz="1400" b="1" dirty="0" err="1"/>
              <a:t>розташування</a:t>
            </a:r>
            <a:r>
              <a:rPr lang="ru-RU" sz="1400" b="1" dirty="0"/>
              <a:t> </a:t>
            </a:r>
            <a:r>
              <a:rPr lang="ru-RU" sz="1400" b="1" dirty="0" err="1"/>
              <a:t>помешкання</a:t>
            </a:r>
            <a:r>
              <a:rPr lang="ru-RU" sz="1400" b="1" dirty="0"/>
              <a:t> </a:t>
            </a:r>
            <a:r>
              <a:rPr lang="ru-RU" sz="1400" b="1" dirty="0" err="1"/>
              <a:t>володаря</a:t>
            </a:r>
            <a:r>
              <a:rPr lang="ru-RU" sz="1400" b="1" dirty="0"/>
              <a:t> , </a:t>
            </a:r>
            <a:r>
              <a:rPr lang="ru-RU" sz="1400" b="1" dirty="0" err="1"/>
              <a:t>неповна</a:t>
            </a:r>
            <a:r>
              <a:rPr lang="ru-RU" sz="1400" b="1" dirty="0"/>
              <a:t> </a:t>
            </a:r>
            <a:r>
              <a:rPr lang="ru-RU" sz="1400" b="1" dirty="0" err="1"/>
              <a:t>симетрія</a:t>
            </a:r>
            <a:r>
              <a:rPr lang="ru-RU" sz="1400" b="1" dirty="0"/>
              <a:t> </a:t>
            </a:r>
            <a:r>
              <a:rPr lang="ru-RU" sz="1400" b="1" dirty="0" err="1"/>
              <a:t>ділянок</a:t>
            </a:r>
            <a:r>
              <a:rPr lang="ru-RU" sz="1400" b="1" dirty="0"/>
              <a:t> саду, </a:t>
            </a:r>
            <a:r>
              <a:rPr lang="ru-RU" sz="1400" b="1" dirty="0" err="1"/>
              <a:t>сполучення</a:t>
            </a:r>
            <a:r>
              <a:rPr lang="ru-RU" sz="1400" b="1" dirty="0"/>
              <a:t> </a:t>
            </a:r>
            <a:r>
              <a:rPr lang="ru-RU" sz="1400" b="1" dirty="0" err="1"/>
              <a:t>декоративних</a:t>
            </a:r>
            <a:r>
              <a:rPr lang="ru-RU" sz="1400" b="1" dirty="0"/>
              <a:t> дерев </a:t>
            </a:r>
            <a:r>
              <a:rPr lang="ru-RU" sz="1400" b="1" dirty="0" err="1"/>
              <a:t>поряд</a:t>
            </a:r>
            <a:r>
              <a:rPr lang="ru-RU" sz="1400" b="1" dirty="0"/>
              <a:t> з </a:t>
            </a:r>
            <a:r>
              <a:rPr lang="ru-RU" sz="1400" b="1" dirty="0" err="1"/>
              <a:t>корисними</a:t>
            </a:r>
            <a:r>
              <a:rPr lang="ru-RU" sz="1400" b="1" dirty="0"/>
              <a:t> </a:t>
            </a:r>
            <a:r>
              <a:rPr lang="ru-RU" sz="1400" b="1" dirty="0" err="1"/>
              <a:t>сільськогосподарськими</a:t>
            </a:r>
            <a:r>
              <a:rPr lang="ru-RU" sz="1400" b="1" dirty="0"/>
              <a:t> </a:t>
            </a:r>
            <a:r>
              <a:rPr lang="ru-RU" sz="1400" b="1" dirty="0" err="1"/>
              <a:t>рослинами</a:t>
            </a:r>
            <a:r>
              <a:rPr lang="ru-RU" sz="1400" b="1" dirty="0"/>
              <a:t>. </a:t>
            </a:r>
            <a:r>
              <a:rPr lang="ru-RU" sz="1400" b="1" dirty="0" err="1"/>
              <a:t>Гет-Лоо</a:t>
            </a:r>
            <a:r>
              <a:rPr lang="ru-RU" sz="1400" b="1" dirty="0"/>
              <a:t> </a:t>
            </a:r>
            <a:r>
              <a:rPr lang="ru-RU" sz="1400" b="1" dirty="0" err="1"/>
              <a:t>був</a:t>
            </a:r>
            <a:r>
              <a:rPr lang="ru-RU" sz="1400" b="1" dirty="0"/>
              <a:t> </a:t>
            </a:r>
            <a:r>
              <a:rPr lang="ru-RU" sz="1400" b="1" dirty="0" err="1"/>
              <a:t>винятком</a:t>
            </a:r>
            <a:r>
              <a:rPr lang="ru-RU" sz="1400" b="1" dirty="0"/>
              <a:t>, </a:t>
            </a:r>
            <a:r>
              <a:rPr lang="ru-RU" sz="1400" b="1" dirty="0" err="1"/>
              <a:t>бо</a:t>
            </a:r>
            <a:r>
              <a:rPr lang="ru-RU" sz="1400" b="1" dirty="0"/>
              <a:t> </a:t>
            </a:r>
            <a:r>
              <a:rPr lang="ru-RU" sz="1400" b="1" dirty="0" err="1"/>
              <a:t>був</a:t>
            </a:r>
            <a:r>
              <a:rPr lang="ru-RU" sz="1400" b="1" dirty="0"/>
              <a:t> </a:t>
            </a:r>
            <a:r>
              <a:rPr lang="ru-RU" sz="1400" b="1" dirty="0" err="1"/>
              <a:t>королівською</a:t>
            </a:r>
            <a:r>
              <a:rPr lang="ru-RU" sz="1400" b="1" dirty="0"/>
              <a:t> </a:t>
            </a:r>
            <a:r>
              <a:rPr lang="ru-RU" sz="1400" b="1" dirty="0" err="1"/>
              <a:t>резиденцією</a:t>
            </a:r>
            <a:r>
              <a:rPr lang="ru-RU" sz="1400" b="1" dirty="0"/>
              <a:t>, яку </a:t>
            </a:r>
            <a:r>
              <a:rPr lang="ru-RU" sz="1400" b="1" dirty="0" err="1"/>
              <a:t>використовували</a:t>
            </a:r>
            <a:r>
              <a:rPr lang="ru-RU" sz="1400" b="1" dirty="0"/>
              <a:t> </a:t>
            </a:r>
            <a:r>
              <a:rPr lang="ru-RU" sz="1400" b="1" dirty="0" err="1"/>
              <a:t>лише</a:t>
            </a:r>
            <a:r>
              <a:rPr lang="ru-RU" sz="1400" b="1" dirty="0"/>
              <a:t> </a:t>
            </a:r>
            <a:r>
              <a:rPr lang="ru-RU" sz="1400" b="1" dirty="0" err="1"/>
              <a:t>влітку</a:t>
            </a:r>
            <a:r>
              <a:rPr lang="ru-RU" sz="1400" b="1" dirty="0"/>
              <a:t> з </a:t>
            </a:r>
            <a:r>
              <a:rPr lang="ru-RU" sz="1400" b="1" dirty="0" err="1"/>
              <a:t>представницькою</a:t>
            </a:r>
            <a:r>
              <a:rPr lang="ru-RU" sz="1400" b="1" dirty="0"/>
              <a:t> метою.</a:t>
            </a:r>
          </a:p>
        </p:txBody>
      </p:sp>
    </p:spTree>
    <p:extLst>
      <p:ext uri="{BB962C8B-B14F-4D97-AF65-F5344CB8AC3E}">
        <p14:creationId xmlns:p14="http://schemas.microsoft.com/office/powerpoint/2010/main" val="277030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3974"/>
            <a:ext cx="9140552" cy="68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484" y="116632"/>
            <a:ext cx="87484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Замок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Гемстеде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палацова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споруда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17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століття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стилі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голландського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класицизму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неподалік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міста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Утрехта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87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Замок </a:t>
            </a:r>
            <a:r>
              <a:rPr lang="ru-RU" dirty="0" err="1"/>
              <a:t>Гемстеде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добу</a:t>
            </a:r>
            <a:r>
              <a:rPr lang="ru-RU" dirty="0"/>
              <a:t>, коли </a:t>
            </a:r>
            <a:r>
              <a:rPr lang="ru-RU" dirty="0" err="1"/>
              <a:t>голландське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і </a:t>
            </a:r>
            <a:r>
              <a:rPr lang="ru-RU" dirty="0" err="1"/>
              <a:t>архітектура</a:t>
            </a:r>
            <a:r>
              <a:rPr lang="ru-RU" dirty="0"/>
              <a:t>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демократичні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і </a:t>
            </a:r>
            <a:r>
              <a:rPr lang="ru-RU" dirty="0" err="1"/>
              <a:t>навертаються</a:t>
            </a:r>
            <a:r>
              <a:rPr lang="ru-RU" dirty="0"/>
              <a:t> до аристократизму. </a:t>
            </a:r>
            <a:r>
              <a:rPr lang="ru-RU" dirty="0" err="1"/>
              <a:t>Споруда</a:t>
            </a:r>
            <a:r>
              <a:rPr lang="ru-RU" dirty="0"/>
              <a:t>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«замок», </a:t>
            </a:r>
            <a:r>
              <a:rPr lang="ru-RU" dirty="0" err="1"/>
              <a:t>хоча</a:t>
            </a:r>
            <a:r>
              <a:rPr lang="ru-RU" dirty="0"/>
              <a:t> не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фортифікаційних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захісних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через </a:t>
            </a:r>
            <a:r>
              <a:rPr lang="ru-RU" dirty="0" err="1"/>
              <a:t>декоративність</a:t>
            </a:r>
            <a:r>
              <a:rPr lang="ru-RU" dirty="0"/>
              <a:t> </a:t>
            </a:r>
            <a:r>
              <a:rPr lang="ru-RU" dirty="0" err="1"/>
              <a:t>архітектурних</a:t>
            </a:r>
            <a:r>
              <a:rPr lang="ru-RU" dirty="0"/>
              <a:t> форм і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комфорту. Замок створили у 1645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голландського</a:t>
            </a:r>
            <a:r>
              <a:rPr lang="ru-RU" dirty="0"/>
              <a:t> </a:t>
            </a:r>
            <a:r>
              <a:rPr lang="ru-RU" dirty="0" err="1"/>
              <a:t>класицизму</a:t>
            </a:r>
            <a:r>
              <a:rPr lang="ru-RU" dirty="0"/>
              <a:t> з садом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. </a:t>
            </a:r>
            <a:r>
              <a:rPr lang="ru-RU" dirty="0" err="1"/>
              <a:t>Маєток</a:t>
            </a:r>
            <a:r>
              <a:rPr lang="ru-RU" dirty="0"/>
              <a:t> став </a:t>
            </a:r>
            <a:r>
              <a:rPr lang="ru-RU" dirty="0" err="1"/>
              <a:t>спадкоємцем</a:t>
            </a:r>
            <a:r>
              <a:rPr lang="ru-RU" dirty="0"/>
              <a:t> невеликого замку, </a:t>
            </a:r>
            <a:r>
              <a:rPr lang="ru-RU" dirty="0" err="1"/>
              <a:t>що</a:t>
            </a:r>
            <a:r>
              <a:rPr lang="ru-RU" dirty="0"/>
              <a:t> колись </a:t>
            </a:r>
            <a:r>
              <a:rPr lang="ru-RU" dirty="0" err="1"/>
              <a:t>існував</a:t>
            </a:r>
            <a:r>
              <a:rPr lang="ru-RU" dirty="0"/>
              <a:t> на </a:t>
            </a:r>
            <a:r>
              <a:rPr lang="ru-RU" dirty="0" err="1"/>
              <a:t>околиці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Утрехта з тою ж </a:t>
            </a:r>
            <a:r>
              <a:rPr lang="ru-RU" dirty="0" err="1"/>
              <a:t>назвою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/>
              <a:t>перших </a:t>
            </a:r>
            <a:r>
              <a:rPr lang="ru-RU" dirty="0" err="1"/>
              <a:t>володарів</a:t>
            </a:r>
            <a:r>
              <a:rPr lang="ru-RU" dirty="0"/>
              <a:t> замку - </a:t>
            </a:r>
            <a:r>
              <a:rPr lang="ru-RU" dirty="0" err="1"/>
              <a:t>багатій</a:t>
            </a:r>
            <a:r>
              <a:rPr lang="ru-RU" dirty="0"/>
              <a:t> </a:t>
            </a:r>
            <a:r>
              <a:rPr lang="ru-RU" dirty="0" err="1"/>
              <a:t>Адріан</a:t>
            </a:r>
            <a:r>
              <a:rPr lang="ru-RU" dirty="0"/>
              <a:t> </a:t>
            </a:r>
            <a:r>
              <a:rPr lang="ru-RU" dirty="0" err="1"/>
              <a:t>Паув</a:t>
            </a:r>
            <a:r>
              <a:rPr lang="ru-RU" dirty="0"/>
              <a:t>. Сад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існував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1645-1680 </a:t>
            </a:r>
            <a:r>
              <a:rPr lang="ru-RU" dirty="0" err="1"/>
              <a:t>рр</a:t>
            </a:r>
            <a:r>
              <a:rPr lang="ru-RU" dirty="0"/>
              <a:t>., де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алеї</a:t>
            </a:r>
            <a:r>
              <a:rPr lang="ru-RU" dirty="0"/>
              <a:t>, </a:t>
            </a:r>
            <a:r>
              <a:rPr lang="ru-RU" dirty="0" err="1"/>
              <a:t>фонтани</a:t>
            </a:r>
            <a:r>
              <a:rPr lang="ru-RU" dirty="0"/>
              <a:t>, </a:t>
            </a:r>
            <a:r>
              <a:rPr lang="ru-RU" dirty="0" err="1"/>
              <a:t>вольєри</a:t>
            </a:r>
            <a:r>
              <a:rPr lang="ru-RU" dirty="0"/>
              <a:t> з </a:t>
            </a:r>
            <a:r>
              <a:rPr lang="ru-RU" dirty="0" err="1"/>
              <a:t>рідкісними</a:t>
            </a:r>
            <a:r>
              <a:rPr lang="ru-RU" dirty="0"/>
              <a:t> птахами, </a:t>
            </a:r>
            <a:r>
              <a:rPr lang="ru-RU" dirty="0" err="1"/>
              <a:t>стрижені</a:t>
            </a:r>
            <a:r>
              <a:rPr lang="ru-RU" dirty="0"/>
              <a:t> дерева і </a:t>
            </a:r>
            <a:r>
              <a:rPr lang="ru-RU" dirty="0" err="1"/>
              <a:t>кущі</a:t>
            </a:r>
            <a:r>
              <a:rPr lang="ru-RU" dirty="0"/>
              <a:t>. </a:t>
            </a:r>
            <a:r>
              <a:rPr lang="ru-RU" dirty="0" err="1"/>
              <a:t>Адріан</a:t>
            </a:r>
            <a:r>
              <a:rPr lang="ru-RU" dirty="0"/>
              <a:t> </a:t>
            </a:r>
            <a:r>
              <a:rPr lang="ru-RU" dirty="0" err="1"/>
              <a:t>Паув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меценатом і </a:t>
            </a:r>
            <a:r>
              <a:rPr lang="ru-RU" dirty="0" err="1"/>
              <a:t>замовляв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художнику </a:t>
            </a:r>
            <a:r>
              <a:rPr lang="ru-RU" dirty="0" err="1"/>
              <a:t>Ніколасу</a:t>
            </a:r>
            <a:r>
              <a:rPr lang="ru-RU" dirty="0"/>
              <a:t> </a:t>
            </a:r>
            <a:r>
              <a:rPr lang="ru-RU" dirty="0" err="1"/>
              <a:t>Берхему</a:t>
            </a:r>
            <a:r>
              <a:rPr lang="ru-RU" dirty="0"/>
              <a:t> великого </a:t>
            </a:r>
            <a:r>
              <a:rPr lang="ru-RU" dirty="0" err="1"/>
              <a:t>розміру</a:t>
            </a:r>
            <a:r>
              <a:rPr lang="ru-RU" dirty="0"/>
              <a:t> для </a:t>
            </a:r>
            <a:r>
              <a:rPr lang="ru-RU" dirty="0" err="1"/>
              <a:t>декорування</a:t>
            </a:r>
            <a:r>
              <a:rPr lang="ru-RU" dirty="0"/>
              <a:t> </a:t>
            </a:r>
            <a:r>
              <a:rPr lang="ru-RU" dirty="0" err="1"/>
              <a:t>залів</a:t>
            </a:r>
            <a:r>
              <a:rPr lang="ru-RU" dirty="0"/>
              <a:t> палацу. </a:t>
            </a:r>
            <a:r>
              <a:rPr lang="ru-RU" dirty="0" err="1"/>
              <a:t>Садиба</a:t>
            </a:r>
            <a:r>
              <a:rPr lang="ru-RU" dirty="0"/>
              <a:t> справляла </a:t>
            </a:r>
            <a:r>
              <a:rPr lang="ru-RU" dirty="0" err="1"/>
              <a:t>приємне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безлічі</a:t>
            </a:r>
            <a:r>
              <a:rPr lang="ru-RU" dirty="0"/>
              <a:t> халуп та </a:t>
            </a:r>
            <a:r>
              <a:rPr lang="ru-RU" dirty="0" err="1"/>
              <a:t>дрібної</a:t>
            </a:r>
            <a:r>
              <a:rPr lang="ru-RU" dirty="0"/>
              <a:t> </a:t>
            </a:r>
            <a:r>
              <a:rPr lang="ru-RU" dirty="0" err="1"/>
              <a:t>пересічної</a:t>
            </a:r>
            <a:r>
              <a:rPr lang="ru-RU" dirty="0"/>
              <a:t> </a:t>
            </a:r>
            <a:r>
              <a:rPr lang="ru-RU" dirty="0" err="1"/>
              <a:t>забудови</a:t>
            </a:r>
            <a:r>
              <a:rPr lang="ru-RU" dirty="0"/>
              <a:t> </a:t>
            </a:r>
            <a:r>
              <a:rPr lang="ru-RU" dirty="0" err="1"/>
              <a:t>голландських</a:t>
            </a:r>
            <a:r>
              <a:rPr lang="ru-RU" dirty="0"/>
              <a:t> </a:t>
            </a:r>
            <a:r>
              <a:rPr lang="ru-RU" dirty="0" err="1"/>
              <a:t>бюргерів</a:t>
            </a:r>
            <a:r>
              <a:rPr lang="ru-RU" dirty="0"/>
              <a:t>. </a:t>
            </a:r>
            <a:r>
              <a:rPr lang="ru-RU" dirty="0" err="1"/>
              <a:t>Гравюри</a:t>
            </a:r>
            <a:r>
              <a:rPr lang="ru-RU" dirty="0"/>
              <a:t> </a:t>
            </a:r>
            <a:r>
              <a:rPr lang="ru-RU" dirty="0" err="1"/>
              <a:t>садиби</a:t>
            </a:r>
            <a:r>
              <a:rPr lang="ru-RU" dirty="0"/>
              <a:t> з садами </a:t>
            </a:r>
            <a:r>
              <a:rPr lang="ru-RU" dirty="0" err="1"/>
              <a:t>бароко</a:t>
            </a:r>
            <a:r>
              <a:rPr lang="ru-RU" dirty="0"/>
              <a:t> створив </a:t>
            </a:r>
            <a:r>
              <a:rPr lang="ru-RU" dirty="0" err="1"/>
              <a:t>Ісаак</a:t>
            </a:r>
            <a:r>
              <a:rPr lang="ru-RU" dirty="0"/>
              <a:t> </a:t>
            </a:r>
            <a:r>
              <a:rPr lang="ru-RU" dirty="0" err="1"/>
              <a:t>Мушерон</a:t>
            </a:r>
            <a:r>
              <a:rPr lang="ru-RU" dirty="0"/>
              <a:t>.</a:t>
            </a:r>
          </a:p>
          <a:p>
            <a:r>
              <a:rPr lang="ru-RU" dirty="0" err="1"/>
              <a:t>Між</a:t>
            </a:r>
            <a:r>
              <a:rPr lang="ru-RU" dirty="0"/>
              <a:t> 1716 и 1723 роками </a:t>
            </a:r>
            <a:r>
              <a:rPr lang="ru-RU" dirty="0" err="1"/>
              <a:t>садиба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змінила</a:t>
            </a:r>
            <a:r>
              <a:rPr lang="ru-RU" dirty="0"/>
              <a:t> </a:t>
            </a:r>
            <a:r>
              <a:rPr lang="ru-RU" dirty="0" err="1"/>
              <a:t>володарів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погано </a:t>
            </a:r>
            <a:r>
              <a:rPr lang="ru-RU" dirty="0" err="1"/>
              <a:t>вплинуло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. </a:t>
            </a:r>
            <a:r>
              <a:rPr lang="ru-RU" dirty="0" err="1"/>
              <a:t>Можливо</a:t>
            </a:r>
            <a:r>
              <a:rPr lang="ru-RU" dirty="0"/>
              <a:t>,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продані</a:t>
            </a:r>
            <a:r>
              <a:rPr lang="ru-RU" dirty="0"/>
              <a:t> і </a:t>
            </a:r>
            <a:r>
              <a:rPr lang="ru-RU" dirty="0" err="1"/>
              <a:t>картини</a:t>
            </a:r>
            <a:r>
              <a:rPr lang="ru-RU" dirty="0"/>
              <a:t> замку. Особливо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постраждали</a:t>
            </a:r>
            <a:r>
              <a:rPr lang="ru-RU" dirty="0"/>
              <a:t> сади,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відновлені</a:t>
            </a:r>
            <a:r>
              <a:rPr lang="ru-RU" dirty="0"/>
              <a:t> у 1723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18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садиба</a:t>
            </a:r>
            <a:r>
              <a:rPr lang="ru-RU" dirty="0"/>
              <a:t> </a:t>
            </a:r>
            <a:r>
              <a:rPr lang="ru-RU" dirty="0" err="1"/>
              <a:t>знов</a:t>
            </a:r>
            <a:r>
              <a:rPr lang="ru-RU" dirty="0"/>
              <a:t> </a:t>
            </a:r>
            <a:r>
              <a:rPr lang="ru-RU" dirty="0" err="1"/>
              <a:t>занепадає</a:t>
            </a:r>
            <a:r>
              <a:rPr lang="ru-RU" dirty="0"/>
              <a:t>, </a:t>
            </a:r>
            <a:r>
              <a:rPr lang="ru-RU" dirty="0" err="1"/>
              <a:t>розпланування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знищують</a:t>
            </a:r>
            <a:r>
              <a:rPr lang="ru-RU" dirty="0"/>
              <a:t>, а дерева саду </a:t>
            </a:r>
            <a:r>
              <a:rPr lang="ru-RU" dirty="0" err="1"/>
              <a:t>вирубають</a:t>
            </a:r>
            <a:r>
              <a:rPr lang="ru-RU" dirty="0"/>
              <a:t>. Були </a:t>
            </a:r>
            <a:r>
              <a:rPr lang="ru-RU" dirty="0" err="1"/>
              <a:t>продані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фонтанів</a:t>
            </a:r>
            <a:r>
              <a:rPr lang="ru-RU" dirty="0"/>
              <a:t>. 1919 року </a:t>
            </a:r>
            <a:r>
              <a:rPr lang="ru-RU" dirty="0" err="1"/>
              <a:t>старий</a:t>
            </a:r>
            <a:r>
              <a:rPr lang="ru-RU" dirty="0"/>
              <a:t> палац </a:t>
            </a:r>
            <a:r>
              <a:rPr lang="ru-RU" dirty="0" err="1"/>
              <a:t>придбала</a:t>
            </a:r>
            <a:r>
              <a:rPr lang="ru-RU" dirty="0"/>
              <a:t> и </a:t>
            </a:r>
            <a:r>
              <a:rPr lang="ru-RU" dirty="0" err="1"/>
              <a:t>відремонтувала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en-US" dirty="0">
                <a:latin typeface="Algerian" pitchFamily="82" charset="0"/>
              </a:rPr>
              <a:t>LJ </a:t>
            </a:r>
            <a:r>
              <a:rPr lang="en-US" dirty="0" err="1">
                <a:latin typeface="Algerian" pitchFamily="82" charset="0"/>
              </a:rPr>
              <a:t>Heijmeijer</a:t>
            </a:r>
            <a:r>
              <a:rPr lang="en-US" dirty="0">
                <a:latin typeface="Algerian" pitchFamily="82" charset="0"/>
              </a:rPr>
              <a:t>. </a:t>
            </a:r>
            <a:r>
              <a:rPr lang="ru-RU" dirty="0"/>
              <a:t>Доля не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прихильною</a:t>
            </a:r>
            <a:r>
              <a:rPr lang="ru-RU" dirty="0"/>
              <a:t> до </a:t>
            </a:r>
            <a:r>
              <a:rPr lang="ru-RU" dirty="0" err="1"/>
              <a:t>стародавньої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і в </a:t>
            </a:r>
            <a:r>
              <a:rPr lang="ru-RU" dirty="0" err="1"/>
              <a:t>мирний</a:t>
            </a:r>
            <a:r>
              <a:rPr lang="ru-RU" dirty="0"/>
              <a:t> час. 10 </a:t>
            </a:r>
            <a:r>
              <a:rPr lang="ru-RU" dirty="0" err="1"/>
              <a:t>січня</a:t>
            </a:r>
            <a:r>
              <a:rPr lang="ru-RU" dirty="0"/>
              <a:t> 1987 року замок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постраждав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. </a:t>
            </a:r>
            <a:r>
              <a:rPr lang="ru-RU" dirty="0" err="1"/>
              <a:t>Майже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стояв </a:t>
            </a:r>
            <a:r>
              <a:rPr lang="ru-RU" dirty="0" err="1"/>
              <a:t>пусткою</a:t>
            </a:r>
            <a:r>
              <a:rPr lang="ru-RU" dirty="0"/>
              <a:t>.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історичної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</a:t>
            </a:r>
            <a:r>
              <a:rPr lang="ru-RU" dirty="0" err="1"/>
              <a:t>придбала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en-US" dirty="0" err="1">
                <a:latin typeface="Algerian" pitchFamily="82" charset="0"/>
              </a:rPr>
              <a:t>Phanos</a:t>
            </a:r>
            <a:r>
              <a:rPr lang="en-US" dirty="0">
                <a:latin typeface="Algerian" pitchFamily="82" charset="0"/>
              </a:rPr>
              <a:t> </a:t>
            </a:r>
            <a:r>
              <a:rPr lang="ru-RU" dirty="0"/>
              <a:t>і до 1999 року </a:t>
            </a:r>
            <a:r>
              <a:rPr lang="ru-RU" dirty="0" err="1"/>
              <a:t>відновила</a:t>
            </a:r>
            <a:r>
              <a:rPr lang="ru-RU" dirty="0"/>
              <a:t> </a:t>
            </a:r>
            <a:r>
              <a:rPr lang="ru-RU" dirty="0" err="1"/>
              <a:t>мури</a:t>
            </a:r>
            <a:r>
              <a:rPr lang="ru-RU" dirty="0"/>
              <a:t> і </a:t>
            </a:r>
            <a:r>
              <a:rPr lang="ru-RU" dirty="0" err="1"/>
              <a:t>дахи</a:t>
            </a:r>
            <a:r>
              <a:rPr lang="ru-RU" dirty="0"/>
              <a:t> в </a:t>
            </a:r>
            <a:r>
              <a:rPr lang="ru-RU" dirty="0" err="1"/>
              <a:t>історичному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.</a:t>
            </a:r>
          </a:p>
          <a:p>
            <a:r>
              <a:rPr lang="ru-RU" dirty="0"/>
              <a:t>Замок - </a:t>
            </a:r>
            <a:r>
              <a:rPr lang="ru-RU" dirty="0" err="1"/>
              <a:t>центрична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 з </a:t>
            </a:r>
            <a:r>
              <a:rPr lang="ru-RU" dirty="0" err="1"/>
              <a:t>чотирма</a:t>
            </a:r>
            <a:r>
              <a:rPr lang="ru-RU" dirty="0"/>
              <a:t> вежами на кутах </a:t>
            </a:r>
            <a:r>
              <a:rPr lang="ru-RU" dirty="0" err="1"/>
              <a:t>споруди</a:t>
            </a:r>
            <a:r>
              <a:rPr lang="ru-RU" dirty="0"/>
              <a:t>.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збережені</a:t>
            </a:r>
            <a:r>
              <a:rPr lang="ru-RU" dirty="0"/>
              <a:t> </a:t>
            </a:r>
            <a:r>
              <a:rPr lang="ru-RU" dirty="0" err="1"/>
              <a:t>рови</a:t>
            </a:r>
            <a:r>
              <a:rPr lang="ru-RU" dirty="0"/>
              <a:t> і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дерев </a:t>
            </a:r>
            <a:r>
              <a:rPr lang="ru-RU" dirty="0" err="1"/>
              <a:t>навколо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380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4624"/>
            <a:ext cx="80648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Замок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Мюйдерслот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один з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краще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збережених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реставрованих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середньовічних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замків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сучасних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Нідерландах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36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 smtClean="0"/>
              <a:t>дані</a:t>
            </a:r>
            <a:endParaRPr lang="ru-RU" dirty="0"/>
          </a:p>
          <a:p>
            <a:r>
              <a:rPr lang="ru-RU" dirty="0" err="1"/>
              <a:t>Точної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замку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не </a:t>
            </a:r>
            <a:r>
              <a:rPr lang="ru-RU" dirty="0" err="1"/>
              <a:t>встановлено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1280-х </a:t>
            </a:r>
            <a:r>
              <a:rPr lang="ru-RU" dirty="0" err="1"/>
              <a:t>років</a:t>
            </a:r>
            <a:r>
              <a:rPr lang="ru-RU" dirty="0"/>
              <a:t>, коли - </a:t>
            </a:r>
            <a:r>
              <a:rPr lang="ru-RU" dirty="0" err="1"/>
              <a:t>чи</a:t>
            </a:r>
            <a:r>
              <a:rPr lang="ru-RU" dirty="0"/>
              <a:t> то замок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готову</a:t>
            </a:r>
            <a:r>
              <a:rPr lang="ru-RU" dirty="0"/>
              <a:t> </a:t>
            </a:r>
            <a:r>
              <a:rPr lang="ru-RU" dirty="0" err="1"/>
              <a:t>споруду</a:t>
            </a:r>
            <a:r>
              <a:rPr lang="ru-RU" dirty="0"/>
              <a:t> </a:t>
            </a:r>
            <a:r>
              <a:rPr lang="ru-RU" dirty="0" err="1"/>
              <a:t>придбав</a:t>
            </a:r>
            <a:r>
              <a:rPr lang="ru-RU" dirty="0"/>
              <a:t> граф </a:t>
            </a:r>
            <a:r>
              <a:rPr lang="ru-RU" dirty="0" err="1"/>
              <a:t>Флорис</a:t>
            </a:r>
            <a:r>
              <a:rPr lang="ru-RU" dirty="0"/>
              <a:t> </a:t>
            </a:r>
            <a:r>
              <a:rPr lang="en-US" dirty="0">
                <a:latin typeface="Algerian" pitchFamily="82" charset="0"/>
              </a:rPr>
              <a:t>V. </a:t>
            </a:r>
            <a:r>
              <a:rPr lang="ru-RU" dirty="0"/>
              <a:t>Замок </a:t>
            </a:r>
            <a:r>
              <a:rPr lang="ru-RU" dirty="0" err="1"/>
              <a:t>розташований</a:t>
            </a:r>
            <a:r>
              <a:rPr lang="ru-RU" dirty="0"/>
              <a:t> у </a:t>
            </a:r>
            <a:r>
              <a:rPr lang="ru-RU" dirty="0" err="1"/>
              <a:t>гирлі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Вехт</a:t>
            </a:r>
            <a:r>
              <a:rPr lang="ru-RU" dirty="0"/>
              <a:t>, яка </a:t>
            </a:r>
            <a:r>
              <a:rPr lang="ru-RU" dirty="0" err="1"/>
              <a:t>використовувалась</a:t>
            </a:r>
            <a:r>
              <a:rPr lang="ru-RU" dirty="0"/>
              <a:t> як </a:t>
            </a:r>
            <a:r>
              <a:rPr lang="ru-RU" dirty="0" err="1"/>
              <a:t>транспортна</a:t>
            </a:r>
            <a:r>
              <a:rPr lang="ru-RU" dirty="0"/>
              <a:t> до </a:t>
            </a:r>
            <a:r>
              <a:rPr lang="ru-RU" dirty="0" err="1"/>
              <a:t>міста</a:t>
            </a:r>
            <a:r>
              <a:rPr lang="ru-RU" dirty="0"/>
              <a:t> Утрехт. Замок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росташований</a:t>
            </a:r>
            <a:r>
              <a:rPr lang="ru-RU" dirty="0"/>
              <a:t> на </a:t>
            </a:r>
            <a:r>
              <a:rPr lang="ru-RU" dirty="0" err="1"/>
              <a:t>відстані</a:t>
            </a:r>
            <a:r>
              <a:rPr lang="ru-RU" dirty="0"/>
              <a:t> 15 км на </a:t>
            </a:r>
            <a:r>
              <a:rPr lang="ru-RU" dirty="0" err="1"/>
              <a:t>східний</a:t>
            </a:r>
            <a:r>
              <a:rPr lang="ru-RU" dirty="0"/>
              <a:t>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Амстердаму. Замок </a:t>
            </a:r>
            <a:r>
              <a:rPr lang="ru-RU" dirty="0" err="1"/>
              <a:t>був</a:t>
            </a:r>
            <a:r>
              <a:rPr lang="ru-RU" dirty="0"/>
              <a:t> невеликий 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з </a:t>
            </a:r>
            <a:r>
              <a:rPr lang="ru-RU" dirty="0" err="1"/>
              <a:t>тогрівельних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діставались</a:t>
            </a:r>
            <a:r>
              <a:rPr lang="ru-RU" dirty="0"/>
              <a:t> </a:t>
            </a:r>
            <a:r>
              <a:rPr lang="ru-RU" dirty="0" err="1"/>
              <a:t>важливого</a:t>
            </a:r>
            <a:r>
              <a:rPr lang="ru-RU" dirty="0"/>
              <a:t> </a:t>
            </a:r>
            <a:r>
              <a:rPr lang="ru-RU" dirty="0" err="1"/>
              <a:t>торгівельного</a:t>
            </a:r>
            <a:r>
              <a:rPr lang="ru-RU" dirty="0"/>
              <a:t> центру Утрехта. Графа </a:t>
            </a:r>
            <a:r>
              <a:rPr lang="ru-RU" dirty="0" err="1"/>
              <a:t>Флориса</a:t>
            </a:r>
            <a:r>
              <a:rPr lang="ru-RU" dirty="0"/>
              <a:t> </a:t>
            </a:r>
            <a:r>
              <a:rPr lang="en-US" dirty="0">
                <a:latin typeface="Algerian" pitchFamily="82" charset="0"/>
              </a:rPr>
              <a:t>V </a:t>
            </a:r>
            <a:r>
              <a:rPr lang="ru-RU" dirty="0" err="1"/>
              <a:t>було</a:t>
            </a:r>
            <a:r>
              <a:rPr lang="ru-RU" dirty="0"/>
              <a:t> убито 27 </a:t>
            </a:r>
            <a:r>
              <a:rPr lang="ru-RU" dirty="0" err="1"/>
              <a:t>червня</a:t>
            </a:r>
            <a:r>
              <a:rPr lang="ru-RU" dirty="0"/>
              <a:t> 1296 року. </a:t>
            </a:r>
            <a:r>
              <a:rPr lang="ru-RU" dirty="0" err="1"/>
              <a:t>Спочатку</a:t>
            </a:r>
            <a:r>
              <a:rPr lang="ru-RU" dirty="0"/>
              <a:t> того </a:t>
            </a:r>
            <a:r>
              <a:rPr lang="ru-RU" dirty="0" err="1"/>
              <a:t>захопили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полювання</a:t>
            </a:r>
            <a:r>
              <a:rPr lang="ru-RU" dirty="0"/>
              <a:t> та </a:t>
            </a:r>
            <a:r>
              <a:rPr lang="ru-RU" dirty="0" err="1"/>
              <a:t>запроторили</a:t>
            </a:r>
            <a:r>
              <a:rPr lang="ru-RU" dirty="0"/>
              <a:t> у замок </a:t>
            </a:r>
            <a:r>
              <a:rPr lang="ru-RU" dirty="0" err="1"/>
              <a:t>вже</a:t>
            </a:r>
            <a:r>
              <a:rPr lang="ru-RU" dirty="0"/>
              <a:t> як </a:t>
            </a:r>
            <a:r>
              <a:rPr lang="ru-RU" dirty="0" err="1"/>
              <a:t>в'язня</a:t>
            </a:r>
            <a:r>
              <a:rPr lang="ru-RU" dirty="0"/>
              <a:t> </a:t>
            </a:r>
            <a:r>
              <a:rPr lang="ru-RU" dirty="0" err="1"/>
              <a:t>підступні</a:t>
            </a:r>
            <a:r>
              <a:rPr lang="ru-RU" dirty="0"/>
              <a:t> </a:t>
            </a:r>
            <a:r>
              <a:rPr lang="ru-RU" dirty="0" err="1"/>
              <a:t>дворяни</a:t>
            </a:r>
            <a:r>
              <a:rPr lang="ru-RU" dirty="0"/>
              <a:t>. Через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ув'язнений</a:t>
            </a:r>
            <a:r>
              <a:rPr lang="ru-RU" dirty="0"/>
              <a:t> граф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невдалу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втекти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переслідування</a:t>
            </a:r>
            <a:r>
              <a:rPr lang="ru-RU" dirty="0"/>
              <a:t> </a:t>
            </a:r>
            <a:r>
              <a:rPr lang="ru-RU" dirty="0" err="1"/>
              <a:t>втікача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і </a:t>
            </a:r>
            <a:r>
              <a:rPr lang="ru-RU" dirty="0" err="1"/>
              <a:t>було</a:t>
            </a:r>
            <a:r>
              <a:rPr lang="ru-RU" dirty="0"/>
              <a:t> вбито </a:t>
            </a:r>
            <a:r>
              <a:rPr lang="ru-RU" dirty="0" err="1"/>
              <a:t>зброєносцем</a:t>
            </a:r>
            <a:r>
              <a:rPr lang="ru-RU" dirty="0"/>
              <a:t> </a:t>
            </a:r>
            <a:r>
              <a:rPr lang="ru-RU" dirty="0" err="1"/>
              <a:t>Герардом</a:t>
            </a:r>
            <a:r>
              <a:rPr lang="ru-RU" dirty="0"/>
              <a:t>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/>
              <a:t>Велсеном</a:t>
            </a:r>
            <a:r>
              <a:rPr lang="ru-RU" dirty="0"/>
              <a:t>. Є </a:t>
            </a:r>
            <a:r>
              <a:rPr lang="ru-RU" dirty="0" err="1"/>
              <a:t>відомості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первісну</a:t>
            </a:r>
            <a:r>
              <a:rPr lang="ru-RU" dirty="0"/>
              <a:t> </a:t>
            </a:r>
            <a:r>
              <a:rPr lang="ru-RU" dirty="0" err="1"/>
              <a:t>замкову</a:t>
            </a:r>
            <a:r>
              <a:rPr lang="ru-RU" dirty="0"/>
              <a:t> </a:t>
            </a:r>
            <a:r>
              <a:rPr lang="ru-RU" dirty="0" err="1"/>
              <a:t>споруду</a:t>
            </a:r>
            <a:r>
              <a:rPr lang="ru-RU" dirty="0"/>
              <a:t> </a:t>
            </a:r>
            <a:r>
              <a:rPr lang="ru-RU" dirty="0" err="1"/>
              <a:t>зруйнували</a:t>
            </a:r>
            <a:r>
              <a:rPr lang="ru-RU" dirty="0"/>
              <a:t> за наказом </a:t>
            </a:r>
            <a:r>
              <a:rPr lang="ru-RU" dirty="0" err="1"/>
              <a:t>єпископа</a:t>
            </a:r>
            <a:r>
              <a:rPr lang="ru-RU" dirty="0"/>
              <a:t> </a:t>
            </a:r>
            <a:r>
              <a:rPr lang="ru-RU" dirty="0" err="1"/>
              <a:t>Віллема</a:t>
            </a:r>
            <a:r>
              <a:rPr lang="ru-RU" dirty="0"/>
              <a:t>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/>
              <a:t>Мехелена</a:t>
            </a:r>
            <a:r>
              <a:rPr lang="ru-RU" dirty="0"/>
              <a:t>. Сто </a:t>
            </a:r>
            <a:r>
              <a:rPr lang="ru-RU" dirty="0" err="1"/>
              <a:t>років</a:t>
            </a:r>
            <a:r>
              <a:rPr lang="ru-RU" dirty="0"/>
              <a:t> по тому ( в 1370 </a:t>
            </a:r>
            <a:r>
              <a:rPr lang="ru-RU" dirty="0" err="1"/>
              <a:t>році</a:t>
            </a:r>
            <a:r>
              <a:rPr lang="ru-RU" dirty="0"/>
              <a:t> ) замок </a:t>
            </a:r>
            <a:r>
              <a:rPr lang="ru-RU" dirty="0" err="1"/>
              <a:t>відновили</a:t>
            </a:r>
            <a:r>
              <a:rPr lang="ru-RU" dirty="0"/>
              <a:t> на тому ж </a:t>
            </a:r>
            <a:r>
              <a:rPr lang="ru-RU" dirty="0" err="1"/>
              <a:t>місці</a:t>
            </a:r>
            <a:r>
              <a:rPr lang="ru-RU" dirty="0"/>
              <a:t> і за </a:t>
            </a:r>
            <a:r>
              <a:rPr lang="ru-RU" dirty="0" err="1"/>
              <a:t>тим</a:t>
            </a:r>
            <a:r>
              <a:rPr lang="ru-RU" dirty="0"/>
              <a:t> же планом, </a:t>
            </a:r>
            <a:r>
              <a:rPr lang="ru-RU" dirty="0" err="1"/>
              <a:t>збільшивши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 веж і </a:t>
            </a:r>
            <a:r>
              <a:rPr lang="ru-RU" dirty="0" err="1"/>
              <a:t>мурів</a:t>
            </a:r>
            <a:r>
              <a:rPr lang="ru-RU" dirty="0"/>
              <a:t>. За </a:t>
            </a:r>
            <a:r>
              <a:rPr lang="ru-RU" dirty="0" err="1"/>
              <a:t>поземним</a:t>
            </a:r>
            <a:r>
              <a:rPr lang="ru-RU" dirty="0"/>
              <a:t> планом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чотирикутна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 з вежами на кожному </a:t>
            </a:r>
            <a:r>
              <a:rPr lang="ru-RU" dirty="0" err="1"/>
              <a:t>куті</a:t>
            </a:r>
            <a:r>
              <a:rPr lang="ru-RU" dirty="0"/>
              <a:t> </a:t>
            </a:r>
            <a:r>
              <a:rPr lang="ru-RU" dirty="0" err="1"/>
              <a:t>розмірами</a:t>
            </a:r>
            <a:r>
              <a:rPr lang="ru-RU" dirty="0"/>
              <a:t> 32 на 35 </a:t>
            </a:r>
            <a:r>
              <a:rPr lang="ru-RU" dirty="0" err="1"/>
              <a:t>метрів</a:t>
            </a:r>
            <a:r>
              <a:rPr lang="ru-RU" dirty="0"/>
              <a:t>. Замок </a:t>
            </a:r>
            <a:r>
              <a:rPr lang="ru-RU" dirty="0" err="1"/>
              <a:t>оточують</a:t>
            </a:r>
            <a:r>
              <a:rPr lang="ru-RU" dirty="0"/>
              <a:t> </a:t>
            </a:r>
            <a:r>
              <a:rPr lang="ru-RU" dirty="0" err="1"/>
              <a:t>рови</a:t>
            </a:r>
            <a:r>
              <a:rPr lang="ru-RU" dirty="0"/>
              <a:t> з водою. </a:t>
            </a:r>
            <a:r>
              <a:rPr lang="ru-RU" dirty="0" err="1"/>
              <a:t>Перекідний</a:t>
            </a:r>
            <a:r>
              <a:rPr lang="ru-RU" dirty="0"/>
              <a:t> колись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підсилений</a:t>
            </a:r>
            <a:r>
              <a:rPr lang="ru-RU" dirty="0"/>
              <a:t> </a:t>
            </a:r>
            <a:r>
              <a:rPr lang="ru-RU" dirty="0" err="1"/>
              <a:t>додатковою</a:t>
            </a:r>
            <a:r>
              <a:rPr lang="ru-RU" dirty="0"/>
              <a:t> </a:t>
            </a:r>
            <a:r>
              <a:rPr lang="ru-RU" dirty="0" err="1"/>
              <a:t>чотирикутною</a:t>
            </a:r>
            <a:r>
              <a:rPr lang="ru-RU" dirty="0"/>
              <a:t> вежею з маленькою </a:t>
            </a:r>
            <a:r>
              <a:rPr lang="ru-RU" dirty="0" err="1"/>
              <a:t>брамою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14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володарем</a:t>
            </a:r>
            <a:r>
              <a:rPr lang="ru-RU" dirty="0"/>
              <a:t> замку </a:t>
            </a:r>
            <a:r>
              <a:rPr lang="ru-RU" dirty="0" err="1"/>
              <a:t>був</a:t>
            </a:r>
            <a:r>
              <a:rPr lang="ru-RU" dirty="0"/>
              <a:t> Альбрехт, герцог </a:t>
            </a:r>
            <a:r>
              <a:rPr lang="ru-RU" dirty="0" err="1"/>
              <a:t>Баварський</a:t>
            </a:r>
            <a:r>
              <a:rPr lang="ru-RU" dirty="0"/>
              <a:t> , </a:t>
            </a:r>
            <a:r>
              <a:rPr lang="ru-RU" dirty="0" err="1"/>
              <a:t>котрий</a:t>
            </a:r>
            <a:r>
              <a:rPr lang="ru-RU" dirty="0"/>
              <a:t> на той час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графом </a:t>
            </a:r>
            <a:r>
              <a:rPr lang="ru-RU" dirty="0" err="1"/>
              <a:t>провінцій</a:t>
            </a:r>
            <a:r>
              <a:rPr lang="ru-RU" dirty="0"/>
              <a:t> </a:t>
            </a:r>
            <a:r>
              <a:rPr lang="ru-RU" dirty="0" err="1"/>
              <a:t>Голландії</a:t>
            </a:r>
            <a:r>
              <a:rPr lang="ru-RU" dirty="0"/>
              <a:t> та </a:t>
            </a:r>
            <a:r>
              <a:rPr lang="ru-RU" dirty="0" err="1"/>
              <a:t>Зеландії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67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3297</Words>
  <Application>Microsoft Office PowerPoint</Application>
  <PresentationFormat>Экран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Світова спадщина ЮНЕСКО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</cp:revision>
  <dcterms:modified xsi:type="dcterms:W3CDTF">2013-10-20T12:47:53Z</dcterms:modified>
</cp:coreProperties>
</file>