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F384-52B9-4FA7-9C10-B12D5BEFEE1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DB7DA-23A2-442B-B658-B8D7734BDE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g-fotki.yandex.ru/get/30/lar9966.15/0_17f5d_e4590148_X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img-fotki.yandex.ru/get/23/nategora.1/0_11bc6_87c55fa_X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0688" y="1043608"/>
            <a:ext cx="5829300" cy="1960033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Интересные факты. Франция.</a:t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1008" y="6588224"/>
            <a:ext cx="2880320" cy="1872208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Выполнила</a:t>
            </a:r>
          </a:p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Ученица 10 класса </a:t>
            </a:r>
          </a:p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Нетребко Галина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4" descr="paris_france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8760" y="2843808"/>
            <a:ext cx="4392488" cy="329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1048" y="827585"/>
            <a:ext cx="2654052" cy="7340634"/>
          </a:xfrm>
        </p:spPr>
        <p:txBody>
          <a:bodyPr>
            <a:normAutofit fontScale="92500" lnSpcReduction="10000"/>
          </a:bodyPr>
          <a:lstStyle/>
          <a:p>
            <a:r>
              <a:rPr lang="ru-RU" sz="1600" b="1" dirty="0" smtClean="0"/>
              <a:t>Гуляя по Монмартру, вы можете абсолютно случайно забрести на маленькую площадь </a:t>
            </a:r>
            <a:r>
              <a:rPr lang="ru-RU" sz="1600" b="1" dirty="0" err="1" smtClean="0"/>
              <a:t>Marcel-Ayme</a:t>
            </a:r>
            <a:r>
              <a:rPr lang="ru-RU" sz="1600" b="1" dirty="0" smtClean="0"/>
              <a:t>. И там вы встретите самую необычную скульптуру, которую можно себе представить в подобном месте. Точнее – это лишь часть скульптуры – человеческая голова, верхняя часть туловища и правая нога, вмонтированные прямо в каменную стену. Создается ощущение, что эта скульптура проходит через стену, прямо навстречу вам.</a:t>
            </a:r>
          </a:p>
          <a:p>
            <a:r>
              <a:rPr lang="ru-RU" sz="1600" b="1" dirty="0" smtClean="0"/>
              <a:t>Скульптура посвящена известному парижскому писателю – Марселю </a:t>
            </a:r>
            <a:r>
              <a:rPr lang="ru-RU" sz="1600" b="1" dirty="0" err="1" smtClean="0"/>
              <a:t>Айме</a:t>
            </a:r>
            <a:r>
              <a:rPr lang="ru-RU" sz="1600" b="1" dirty="0" smtClean="0"/>
              <a:t>, жившему неподалеку от этой площади до самой своей смерти в 1967г. </a:t>
            </a:r>
            <a:r>
              <a:rPr lang="ru-RU" sz="1600" b="1" dirty="0" err="1" smtClean="0"/>
              <a:t>Айме</a:t>
            </a:r>
            <a:r>
              <a:rPr lang="ru-RU" sz="1600" b="1" dirty="0" smtClean="0"/>
              <a:t> изображен здесь в виде его любимого персонажа из рассказа "Проходящий сквозь стены". Это небольшое</a:t>
            </a:r>
            <a:r>
              <a:rPr lang="ru-RU" sz="1600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9" descr="Картинка 1 из 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8720" y="1043608"/>
            <a:ext cx="2592288" cy="3067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Картинка 1 из 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696" y="4788024"/>
            <a:ext cx="3212976" cy="241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8680" y="4572000"/>
            <a:ext cx="5750396" cy="3668227"/>
          </a:xfrm>
        </p:spPr>
        <p:txBody>
          <a:bodyPr>
            <a:normAutofit fontScale="62500" lnSpcReduction="20000"/>
          </a:bodyPr>
          <a:lstStyle/>
          <a:p>
            <a:r>
              <a:rPr lang="ru-RU" b="1" u="sng" dirty="0" smtClean="0">
                <a:solidFill>
                  <a:srgbClr val="00CC99"/>
                </a:solidFill>
              </a:rPr>
              <a:t>Кто-то может подумать – зачем было выставлять содержимое бачков напоказ? Но в их прозрачности и есть весь смысл и неявное назначение – безопасность города. В 1995 году в Париже было организовано несколько взрывов и бомбы террористы подкладывали именно в мусорные баки.</a:t>
            </a:r>
          </a:p>
          <a:p>
            <a:r>
              <a:rPr lang="ru-RU" b="1" u="sng" dirty="0" smtClean="0">
                <a:solidFill>
                  <a:srgbClr val="00CC99"/>
                </a:solidFill>
              </a:rPr>
              <a:t>Власти поначалу вообще убрали из города все мусорные баки, в том числе и в метро, но остро встала проблема поддержания чистоты города. Тогда пришли к подобному решению – прозрачные заменяемые пакеты</a:t>
            </a:r>
            <a:r>
              <a:rPr lang="ru-RU" b="1" u="sng" dirty="0" smtClean="0">
                <a:solidFill>
                  <a:srgbClr val="006600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4" descr="ParisGarbageCan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2776" y="1187624"/>
            <a:ext cx="3933056" cy="294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2" y="4932040"/>
            <a:ext cx="6038428" cy="3236178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 smtClean="0"/>
              <a:t>Удивительно, но прямо в центре Парижа можно наткнуться на совсем непривычный объект для </a:t>
            </a:r>
            <a:r>
              <a:rPr lang="ru-RU" u="sng" dirty="0" err="1" smtClean="0"/>
              <a:t>гламурного</a:t>
            </a:r>
            <a:r>
              <a:rPr lang="ru-RU" u="sng" dirty="0" smtClean="0"/>
              <a:t> мегаполиса Именно эта "пчелиная деревушка" является предшественницей всех Парижских пасек;), появилась она 150 лет назад – в 1856 году. </a:t>
            </a:r>
          </a:p>
          <a:p>
            <a:endParaRPr lang="ru-RU" dirty="0"/>
          </a:p>
        </p:txBody>
      </p:sp>
      <p:pic>
        <p:nvPicPr>
          <p:cNvPr id="4" name="Picture 5" descr="luxembourgbees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6792" y="323528"/>
            <a:ext cx="3681288" cy="4482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683569"/>
            <a:ext cx="6172200" cy="316835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Этот великолепный парк, вдохновлявший на прекрасные полотна многих художников, был основан в 18 веке для Филиппа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Эгалите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(герцога Орлеанского) – кузена короля Луи XVI. После Революции этот парк стал доступен простым гражданам. 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Очень красивое место, находится в пяти минутах ходьбы от Триумфальной арки, смотрим фотографии Парижского парка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Монсо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4" descr="5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12" y="4283968"/>
            <a:ext cx="5013176" cy="3759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4283968"/>
            <a:ext cx="6172200" cy="388425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Вот такие машинки, взывающие к чувством Вот такие машинки, взывающие к чувствам парижан – любителей животных, ездят по городу. Мэрия города использует любую возможность, чтобы хозяева животных следили за тем, что последние оставляют после себя. На плакате надпись: "Подобное возможно у Вас дома? Париж – это Ваш дом!»</a:t>
            </a:r>
          </a:p>
        </p:txBody>
      </p:sp>
      <p:pic>
        <p:nvPicPr>
          <p:cNvPr id="4" name="Picture 4" descr="dogs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4744" y="539552"/>
            <a:ext cx="4725144" cy="354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349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Интересные факты. Франция. 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Интересные факты. Франция.</dc:title>
  <dc:creator>User</dc:creator>
  <cp:lastModifiedBy>User</cp:lastModifiedBy>
  <cp:revision>2</cp:revision>
  <dcterms:created xsi:type="dcterms:W3CDTF">2013-02-13T13:15:03Z</dcterms:created>
  <dcterms:modified xsi:type="dcterms:W3CDTF">2013-02-13T13:30:50Z</dcterms:modified>
</cp:coreProperties>
</file>