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58C2-9E91-45A8-88C6-6F7A9126ECD8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D3AB-0088-4A04-8558-1D055FBD4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58C2-9E91-45A8-88C6-6F7A9126ECD8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D3AB-0088-4A04-8558-1D055FBD4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58C2-9E91-45A8-88C6-6F7A9126ECD8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D3AB-0088-4A04-8558-1D055FBD4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58C2-9E91-45A8-88C6-6F7A9126ECD8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D3AB-0088-4A04-8558-1D055FBD4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58C2-9E91-45A8-88C6-6F7A9126ECD8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D3AB-0088-4A04-8558-1D055FBD4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58C2-9E91-45A8-88C6-6F7A9126ECD8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D3AB-0088-4A04-8558-1D055FBD4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58C2-9E91-45A8-88C6-6F7A9126ECD8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D3AB-0088-4A04-8558-1D055FBD4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58C2-9E91-45A8-88C6-6F7A9126ECD8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D3AB-0088-4A04-8558-1D055FBD4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58C2-9E91-45A8-88C6-6F7A9126ECD8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D3AB-0088-4A04-8558-1D055FBD4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58C2-9E91-45A8-88C6-6F7A9126ECD8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D3AB-0088-4A04-8558-1D055FBD4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858C2-9E91-45A8-88C6-6F7A9126ECD8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28D3AB-0088-4A04-8558-1D055FBD484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858C2-9E91-45A8-88C6-6F7A9126ECD8}" type="datetimeFigureOut">
              <a:rPr lang="ru-RU" smtClean="0"/>
              <a:t>16.12.2012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28D3AB-0088-4A04-8558-1D055FBD484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Корисні копалини на території України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7984" y="5929330"/>
            <a:ext cx="2286016" cy="1285860"/>
          </a:xfrm>
        </p:spPr>
        <p:txBody>
          <a:bodyPr>
            <a:normAutofit/>
          </a:bodyPr>
          <a:lstStyle/>
          <a:p>
            <a:r>
              <a:rPr lang="uk-UA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Алмакаевої</a:t>
            </a:r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Ельвіри</a:t>
            </a:r>
          </a:p>
          <a:p>
            <a:r>
              <a:rPr lang="uk-UA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8-Б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Мідь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кінці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ХХ ст. в межах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Волино-Подільської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плити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трапових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покровах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бальзатів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інтервалі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глибин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200–600 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відкриті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великі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запаси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самородної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аналог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відомих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родовищ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району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Великих Озер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(США).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міді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категорій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Р1+Р2+Р3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вмістом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перших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декількох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десятків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відсотків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25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Крім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того, тут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попутне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золото,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срібло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метали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платинової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800" dirty="0" smtClean="0">
                <a:latin typeface="Times New Roman" pitchFamily="18" charset="0"/>
                <a:cs typeface="Times New Roman" pitchFamily="18" charset="0"/>
              </a:rPr>
              <a:t>Мідь</a:t>
            </a:r>
            <a:endParaRPr lang="ru-RU" sz="8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Elvira\Desktop\Nip\история\med-snizilas-v-cen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2214554"/>
            <a:ext cx="5372138" cy="33575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Нафта і природний газ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Наприкінці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відомо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350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родовищ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нафти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газу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конденсату-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нафтогазоносних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регіонах:Західному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Східному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Південному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іншими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даними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перспективній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площі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яка становить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біля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40 %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всієї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території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потенційні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ресурси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вуглеводнів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оцінюються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8643,7 млн. т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умовного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палива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З них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природний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газ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становить 79,8,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нафта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— 12,5.</a:t>
            </a:r>
            <a:endParaRPr lang="ru-RU" sz="2800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Вугілля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Родовища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бурого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вугілля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зосереджені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Дніпровському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вугільному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басейні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частково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Донецького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басейну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Закарпатській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Полтавській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Харківській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областях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Більшість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промислових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покладів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пов'язана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гірськими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породами палеогену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неогену.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родовища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—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Коростишівське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Андрушівське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Козацьке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Новомиргородське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Морозівське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Балансові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запаси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бурого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вугілля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складають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5 %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вугілля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абсолютних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оцінках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запаси бурого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вугілля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категорій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А+В+С1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кінець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ХХ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століття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українськими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джерелами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становили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2,6 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млрд. тонн.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86216" y="0"/>
            <a:ext cx="4857784" cy="1571612"/>
          </a:xfrm>
        </p:spPr>
        <p:txBody>
          <a:bodyPr>
            <a:noAutofit/>
          </a:bodyPr>
          <a:lstStyle/>
          <a:p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Вугілля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0" y="0"/>
            <a:ext cx="4857752" cy="2066924"/>
          </a:xfrm>
        </p:spPr>
        <p:txBody>
          <a:bodyPr>
            <a:normAutofit/>
          </a:bodyPr>
          <a:lstStyle/>
          <a:p>
            <a:r>
              <a:rPr lang="uk-UA" sz="8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Нафта</a:t>
            </a:r>
            <a:endParaRPr lang="ru-RU" sz="8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 descr="C:\Users\Elvira\Desktop\Nip\история\thumbnail-20120720181723n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3643313"/>
            <a:ext cx="4017963" cy="3214687"/>
          </a:xfrm>
          <a:prstGeom prst="rect">
            <a:avLst/>
          </a:prstGeom>
          <a:noFill/>
        </p:spPr>
      </p:pic>
      <p:pic>
        <p:nvPicPr>
          <p:cNvPr id="2050" name="Picture 2" descr="C:\Users\Elvira\Desktop\Nip\история\coal_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6799" y="3651238"/>
            <a:ext cx="4827201" cy="3206762"/>
          </a:xfrm>
          <a:prstGeom prst="rect">
            <a:avLst/>
          </a:prstGeom>
          <a:noFill/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6600" dirty="0" smtClean="0">
                <a:latin typeface="Times New Roman" pitchFamily="18" charset="0"/>
                <a:cs typeface="Times New Roman" pitchFamily="18" charset="0"/>
              </a:rPr>
              <a:t>Торф</a:t>
            </a:r>
            <a:endParaRPr lang="ru-RU" sz="6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понад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2500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родовищ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торфу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Врахованопонад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1560), запаси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оцінюють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у 2,2 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тонн.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Поклади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торфу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розміщені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основному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Волинській,Рівненській,Київській,Чернігівський,Рівненьській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Львівській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областях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/>
              <a:t>.</a:t>
            </a:r>
            <a:r>
              <a:rPr lang="ru-RU" dirty="0"/>
              <a:t>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В зональному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розрізі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виділяють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п'ять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торфово-болотних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областей:Полісся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 (58 %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торфу),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Мале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Полісся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(7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 %), 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Лісостеп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(35,9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%),Степ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 (0,4 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%),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Карпати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000" dirty="0" err="1" smtClean="0">
                <a:latin typeface="Times New Roman" pitchFamily="18" charset="0"/>
                <a:cs typeface="Times New Roman" pitchFamily="18" charset="0"/>
              </a:rPr>
              <a:t>Прикарпаття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 (2,9 %).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Залізо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Загальні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запаси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залізних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руд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27,4 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млрд. тонн.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 88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родовищ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60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розташовані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Криворізькому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басейні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запаси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18,7 млрд. т. Запаси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залізної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руди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Кременчуцькому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басейні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4,5 млрд. т, а в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Білозерському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залізнорудному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басейні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вони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2,5 млрд. т. У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Керченському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родовищі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залягає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1,4 млрд. т.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Прогнозні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запаси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залізних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руд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20 млрд. т.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Значна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залягає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видобуток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ведеться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відкритим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способом.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Зарубіжні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експерти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оцінюють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запаси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залізних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руд 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30 млрд.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тонн.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4349753" cy="1411281"/>
          </a:xfrm>
        </p:spPr>
        <p:txBody>
          <a:bodyPr>
            <a:noAutofit/>
          </a:bodyPr>
          <a:lstStyle/>
          <a:p>
            <a:pPr algn="ctr"/>
            <a:r>
              <a:rPr lang="uk-UA" sz="8800" b="0" dirty="0" smtClean="0">
                <a:latin typeface="Times New Roman" pitchFamily="18" charset="0"/>
                <a:cs typeface="Times New Roman" pitchFamily="18" charset="0"/>
              </a:rPr>
              <a:t>Залізо</a:t>
            </a:r>
            <a:endParaRPr lang="ru-RU" sz="8800" b="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5072066" y="0"/>
            <a:ext cx="3921125" cy="1549404"/>
          </a:xfrm>
        </p:spPr>
        <p:txBody>
          <a:bodyPr>
            <a:noAutofit/>
          </a:bodyPr>
          <a:lstStyle/>
          <a:p>
            <a:pPr algn="ctr"/>
            <a:r>
              <a:rPr lang="uk-UA" sz="9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Торф</a:t>
            </a:r>
            <a:endParaRPr lang="ru-RU" sz="9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85720" y="171448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 flipH="1">
            <a:off x="6072198" y="3643314"/>
            <a:ext cx="428628" cy="5826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 flipH="1">
            <a:off x="6429388" y="3429000"/>
            <a:ext cx="428628" cy="5826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3074" name="Picture 2" descr="C:\Users\Elvira\Desktop\Nip\история\metal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71744"/>
            <a:ext cx="4483532" cy="3359150"/>
          </a:xfrm>
          <a:prstGeom prst="rect">
            <a:avLst/>
          </a:prstGeom>
          <a:noFill/>
          <a:effectLst>
            <a:innerShdw blurRad="63500" dist="50800" dir="13500000">
              <a:prstClr val="black">
                <a:alpha val="50000"/>
              </a:prstClr>
            </a:innerShdw>
          </a:effectLst>
        </p:spPr>
      </p:pic>
      <p:pic>
        <p:nvPicPr>
          <p:cNvPr id="3075" name="Picture 3" descr="C:\Users\Elvira\Desktop\Nip\история\pe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00694" y="2643182"/>
            <a:ext cx="3302000" cy="3327400"/>
          </a:xfrm>
          <a:prstGeom prst="rect">
            <a:avLst/>
          </a:prstGeom>
          <a:noFill/>
        </p:spPr>
      </p:pic>
    </p:spTree>
  </p:cSld>
  <p:clrMapOvr>
    <a:masterClrMapping/>
  </p:clrMapOvr>
  <p:transition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7200" dirty="0" smtClean="0">
                <a:latin typeface="Times New Roman" pitchFamily="18" charset="0"/>
                <a:cs typeface="Times New Roman" pitchFamily="18" charset="0"/>
              </a:rPr>
              <a:t>Марганець</a:t>
            </a:r>
            <a:endParaRPr lang="ru-RU" sz="7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За запасами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ресурсами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марганцевих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руд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займає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1-е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Європі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2-е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запаси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2,28 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тонн)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зосереджені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Нікопольському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марганцеворудному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басейні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(33 %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розвіданих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запасів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Велико-Токмацькому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басейні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(67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%).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Головні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родовища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Велико-Токмацьке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Зеленодільське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Орджонікідзівське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Марганцівське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Запаси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марганцевих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руд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категорій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А+В+С1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становлять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2,27 млрд.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тонн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(на 2000 р. — 2,5 млрд.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тонн).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початку ХХІ ст.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пошуки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оксидних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оксиднокарбонатних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марганцевих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руд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інших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місцевостях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найбільш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перспективними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вважаються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межиріччя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Дніпрова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Інгульця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Інгулу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Інгульця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8000" dirty="0" smtClean="0">
                <a:latin typeface="Times New Roman" pitchFamily="18" charset="0"/>
                <a:cs typeface="Times New Roman" pitchFamily="18" charset="0"/>
              </a:rPr>
              <a:t>Марганець</a:t>
            </a:r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Elvira\Desktop\Nip\история\marganec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143116"/>
            <a:ext cx="5072098" cy="3804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</TotalTime>
  <Words>70</Words>
  <Application>Microsoft Office PowerPoint</Application>
  <PresentationFormat>Экран (4:3)</PresentationFormat>
  <Paragraphs>21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Корисні копалини на території України</vt:lpstr>
      <vt:lpstr>Нафта і природний газ</vt:lpstr>
      <vt:lpstr>Вугілля</vt:lpstr>
      <vt:lpstr>Вугілля</vt:lpstr>
      <vt:lpstr>Торф</vt:lpstr>
      <vt:lpstr>Залізо</vt:lpstr>
      <vt:lpstr>Залізо</vt:lpstr>
      <vt:lpstr>Марганець</vt:lpstr>
      <vt:lpstr>Марганець</vt:lpstr>
      <vt:lpstr>Мідь</vt:lpstr>
      <vt:lpstr>Мідь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Корисні копалини на території України</dc:title>
  <dc:creator>Elvira</dc:creator>
  <cp:lastModifiedBy>Elvira</cp:lastModifiedBy>
  <cp:revision>9</cp:revision>
  <dcterms:created xsi:type="dcterms:W3CDTF">2012-12-16T12:55:33Z</dcterms:created>
  <dcterms:modified xsi:type="dcterms:W3CDTF">2012-12-16T14:19:44Z</dcterms:modified>
</cp:coreProperties>
</file>