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67" r:id="rId3"/>
    <p:sldId id="257" r:id="rId4"/>
    <p:sldId id="266" r:id="rId5"/>
    <p:sldId id="262" r:id="rId6"/>
    <p:sldId id="258" r:id="rId7"/>
    <p:sldId id="259" r:id="rId8"/>
    <p:sldId id="264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037E-AB27-47D8-AC6E-2DB5E2E5B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1AE0-9288-4760-94F5-846F7D87B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E93A-AE9A-48D9-AABC-A8189EA17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8CD2-114B-4E75-B29A-4844E26AC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1191-63E6-488D-A851-F25092B94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2A24-87FB-43C1-8FB8-D81E4EF7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2385-59CC-4897-A4BB-A9E5EBA2C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3C39-CBE1-478A-BAE8-B295AE61A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AA11-E741-4D4C-81C3-5325F09C7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69D14-8A6C-4873-B7D6-31634487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3C72-2FE0-4385-A00B-13C38D941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F04CE05-12A2-40AF-A953-B27F263C5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428750" y="1341438"/>
            <a:ext cx="6167438" cy="2659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Круговорот воды 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 природе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59338" y="4365625"/>
            <a:ext cx="38877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Проект подготовили: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ученицы 11 класса 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МОУ СОШ с.Кормино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Шишкина Ольга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Рыбалкина Алена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28575"/>
            <a:ext cx="91821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285750"/>
            <a:ext cx="9144000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charset="0"/>
              </a:rPr>
              <a:t> </a:t>
            </a:r>
          </a:p>
          <a:p>
            <a:pPr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charset="0"/>
            </a:endParaRPr>
          </a:p>
          <a:p>
            <a:pPr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charset="0"/>
            </a:endParaRPr>
          </a:p>
          <a:p>
            <a:pPr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charset="0"/>
              </a:rPr>
              <a:t>Таким образом, вода, испарившаяся с поверхности нашей планеты, возвращается на нее. То же происходит и с водой, которую мы используем для питья, полива сельскохозяйственных угодий — она возвращается из организма в окружающий нас мир, просачивается в глубокие слои почвы, испаряется и — повторяет все тот же путь! Этот бесконечный круговорот позволяет нам обходится пусть и огромными, но все-таки конечными по своей сути мировыми запасами воды. </a:t>
            </a:r>
          </a:p>
          <a:p>
            <a:pPr>
              <a:defRPr/>
            </a:pPr>
            <a:endParaRPr lang="ru-RU" sz="2400" dirty="0">
              <a:latin typeface="Tahom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0"/>
            <a:ext cx="544077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9" y="2000240"/>
            <a:ext cx="7215238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Еще с младших  классов мы знаем о круговороте воды в природе.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После дождя под лучами солнца мы наблюдаем за испарением воды. У нас возник вопрос : «Почему происходит испарение?». Чем больше мы учимся, тем больше мы узнаем. И оказалось, что испарение - это только лишь часть круговорота воды в природе. «Так как же происходит круговорот воды в природе?» На этот вопрос мы попытаемся ответить в своей презентации.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705" y="0"/>
            <a:ext cx="889859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Обоснование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1372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/>
              <a:t>Проблема</a:t>
            </a:r>
            <a:r>
              <a:rPr lang="ru-RU" sz="4000" dirty="0" smtClean="0"/>
              <a:t> : Как</a:t>
            </a:r>
            <a:br>
              <a:rPr lang="ru-RU" sz="4000" dirty="0" smtClean="0"/>
            </a:br>
            <a:r>
              <a:rPr lang="ru-RU" sz="4000" dirty="0" smtClean="0"/>
              <a:t> происходит круговорот </a:t>
            </a:r>
            <a:br>
              <a:rPr lang="ru-RU" sz="4000" dirty="0" smtClean="0"/>
            </a:br>
            <a:r>
              <a:rPr lang="ru-RU" sz="4000" dirty="0" smtClean="0"/>
              <a:t>воды в природе? </a:t>
            </a:r>
            <a:br>
              <a:rPr lang="ru-RU" sz="4000" dirty="0" smtClean="0"/>
            </a:br>
            <a:r>
              <a:rPr lang="ru-RU" sz="4000" b="1" i="1" dirty="0" smtClean="0"/>
              <a:t>Цель </a:t>
            </a:r>
            <a:r>
              <a:rPr lang="ru-RU" sz="4000" dirty="0" smtClean="0"/>
              <a:t>: Обосновать проблемы круговорота воды в  природе.</a:t>
            </a:r>
            <a:br>
              <a:rPr lang="ru-RU" sz="4000" dirty="0" smtClean="0"/>
            </a:br>
            <a:r>
              <a:rPr lang="ru-RU" sz="4000" b="1" i="1" dirty="0" smtClean="0"/>
              <a:t>Задачи</a:t>
            </a:r>
            <a:r>
              <a:rPr lang="ru-RU" sz="4000" dirty="0" smtClean="0"/>
              <a:t>: Объяснить и наглядно показать процесс круговорота воды в природе.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0" y="0"/>
            <a:ext cx="292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765511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Круговорот воды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в природе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FF3059"/>
                </a:solidFill>
                <a:cs typeface="Times New Roman" pitchFamily="18" charset="0"/>
              </a:rPr>
              <a:t>Круговорот воды на Земле, называемый также гидрологическим циклом, включает поступление воды в атмосферу при испарении и возвращение ее назад в результате конденсации и выпадения осадков. В общих чертах круговорот воды всегда состоит из испарения, конденсации и осадков.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357188" y="428625"/>
            <a:ext cx="78581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chemeClr val="tx2"/>
              </a:solidFill>
            </a:endParaRPr>
          </a:p>
          <a:p>
            <a:r>
              <a:rPr lang="ru-RU" sz="2800" b="1">
                <a:solidFill>
                  <a:schemeClr val="tx2"/>
                </a:solidFill>
              </a:rPr>
              <a:t>Основной проблемой круговорота  воды в природе является загрязнение воды. В большинстве случаев загрязнение пресных вод остаётся невидимым, поскольку загрязнители растворены в воде. Но есть и исключения: пенящиеся моющие средства, а также плавающие на поверхности нефтепродукты и неочищенные стоки. Есть несколько природных загрязнителей. Находящиеся в земле соединения алюминия попадают в систему пресных водоёмов в результате химических реакций.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4296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проблемы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0"/>
            <a:ext cx="414360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Виды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Различают несколько видов круговоротов воды в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природе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1.Большой, или мировой, круговорот - водяной пар,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образовавшейся над поверхностью океанов,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переносится ветрами на материки, выпадает там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в виде атмосферных осадков и возвращается в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океан в виде стока. В этом процессе изменяется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качество воды: при испарении соленая морская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вода превращается в пресную,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а загрязненная - очищается.</a:t>
            </a:r>
          </a:p>
          <a:p>
            <a:pPr eaLnBrk="0" hangingPunct="0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300" y="0"/>
            <a:ext cx="951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0" y="357188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2. Малый, или океанический, круговорот - водяной пар, образовавшейся над поверхностью океана, сконденсируется и  выпадает в виде осадков снова в океан. </a:t>
            </a:r>
          </a:p>
          <a:p>
            <a:pPr eaLnBrk="0" hangingPunct="0"/>
            <a:endParaRPr lang="ru-RU" sz="2800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3. Внутриконтинентальный круговорот - вода, которая испарилась над поверхностью суши, опять выпадают на сушу в виде атмосферных осадков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 В конце концов осадки в процессе движения опять достигают Мирового океана.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0038"/>
            <a:ext cx="9144000" cy="715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7522973" cy="67403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Круговорот воды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 в природе 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00250"/>
            <a:ext cx="8929688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charset="0"/>
              </a:rPr>
              <a:t>Мы уже знаем, что больше 70% поверхности земного шара покрыто водами Мирового океана. А еще есть озера, реки и другие водоемы. Вода, как известно, испаряется с поверхности водоемов практически в любую погоду. Но летом, в жару, этот процесс идет значительно быстрее и интенсивнее. Водяные пары поднимаются в верхние слои атмосферы, где конденсируются в облака и тучи, которые, при изменении погодных условий, всегда готовы разразиться дождем, градом, а зимой — снегом. </a:t>
            </a:r>
            <a:endParaRPr lang="ru-RU" sz="2400" b="1" dirty="0">
              <a:latin typeface="Tahoma" charset="0"/>
            </a:endParaRPr>
          </a:p>
          <a:p>
            <a:pPr>
              <a:defRPr/>
            </a:pPr>
            <a:endParaRPr lang="ru-RU" sz="24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234</TotalTime>
  <Words>520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Tahoma</vt:lpstr>
      <vt:lpstr>Arial</vt:lpstr>
      <vt:lpstr>Calibri</vt:lpstr>
      <vt:lpstr>Cambria</vt:lpstr>
      <vt:lpstr>Wingdings</vt:lpstr>
      <vt:lpstr>Times New Roman</vt:lpstr>
      <vt:lpstr>Океан</vt:lpstr>
      <vt:lpstr>Слайд 1</vt:lpstr>
      <vt:lpstr>Слайд 2</vt:lpstr>
      <vt:lpstr>Проблема : Как  происходит круговорот  воды в природе?  Цель : Обосновать проблемы круговорота воды в  природе. Задачи: Объяснить и наглядно показать процесс круговорота воды в природе.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 СОШ с.Кормино</dc:creator>
  <cp:lastModifiedBy>Карина</cp:lastModifiedBy>
  <cp:revision>26</cp:revision>
  <dcterms:created xsi:type="dcterms:W3CDTF">2010-02-05T05:17:17Z</dcterms:created>
  <dcterms:modified xsi:type="dcterms:W3CDTF">2014-02-17T14:10:45Z</dcterms:modified>
</cp:coreProperties>
</file>