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0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04C513C-0FCC-4364-ACF2-40AFCC215638}" type="datetimeFigureOut">
              <a:rPr lang="ru-RU" smtClean="0"/>
              <a:pPr/>
              <a:t>14.05.2012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928726" y="0"/>
            <a:ext cx="8062912" cy="1071570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“ Африка ”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28726" y="5926930"/>
            <a:ext cx="6143668" cy="93107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Виконала уч.10 класу: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Чорнобаєва Олена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oKM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6858018" cy="45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45404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Сомалі</a:t>
            </a:r>
            <a:endParaRPr lang="ru-RU" dirty="0"/>
          </a:p>
        </p:txBody>
      </p:sp>
      <p:pic>
        <p:nvPicPr>
          <p:cNvPr id="4" name="Рисунок 3" descr="1006341_PH085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58059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72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Нині на політичній карті за формою державного правління переважають республіки. Лише  три країни регіону є монархіями. За державним устроєм більшість держав на континенті унітарні, але є й федерації.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715040"/>
          </a:xfrm>
        </p:spPr>
        <p:txBody>
          <a:bodyPr>
            <a:noAutofit/>
          </a:bodyPr>
          <a:lstStyle/>
          <a:p>
            <a:r>
              <a:rPr lang="uk-UA" sz="3600" dirty="0" smtClean="0"/>
              <a:t>Африканський регіон – один з найкраще забезпечених регіонів світу. Африка посідає перше місце за запасами марганцю, бокситів, хромітів, кобальту, ванадію, металів платинової групи,золота, алмазів; друге – за запасами міді, урану, берилію, азбесту, графіту; третє – за запасами нафти, газу, залізної руди.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1942_PH018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110406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110232"/>
            <a:ext cx="4429156" cy="368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10224444_1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50004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831944"/>
          </a:xfrm>
        </p:spPr>
        <p:txBody>
          <a:bodyPr/>
          <a:lstStyle/>
          <a:p>
            <a:r>
              <a:rPr lang="uk-UA" dirty="0" smtClean="0"/>
              <a:t>У приекваторіальній частині Африки ростуть вологі екваторіальні ліси – потужні рослинні ресурси.</a:t>
            </a:r>
            <a:endParaRPr lang="ru-RU" dirty="0"/>
          </a:p>
        </p:txBody>
      </p:sp>
      <p:pic>
        <p:nvPicPr>
          <p:cNvPr id="4" name="Рисунок 3" descr="image2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83335"/>
            <a:ext cx="6858048" cy="457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542928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Майже третина континенту – це пустелі, малопридатні для господарського освоєння. Близько половини площі охоплено саванами, які використовують під сільськогосподарські угіддя, зокрема пасовища.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178595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Регіон має низький рівень життя, хоча і показник приросту населення вдвічі перевищує середній світовий показник.</a:t>
            </a:r>
            <a:endParaRPr lang="ru-RU" dirty="0"/>
          </a:p>
        </p:txBody>
      </p:sp>
      <p:pic>
        <p:nvPicPr>
          <p:cNvPr id="4" name="Рисунок 3" descr="z4622425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85991"/>
            <a:ext cx="6429420" cy="429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59" y="285728"/>
            <a:ext cx="4789831" cy="314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12586_PH085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000372"/>
            <a:ext cx="591980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5900750" cy="1232680"/>
          </a:xfrm>
        </p:spPr>
        <p:txBody>
          <a:bodyPr/>
          <a:lstStyle/>
          <a:p>
            <a:r>
              <a:rPr lang="uk-UA" dirty="0" smtClean="0"/>
              <a:t>Тваринний світ</a:t>
            </a:r>
            <a:endParaRPr lang="ru-RU" dirty="0"/>
          </a:p>
        </p:txBody>
      </p:sp>
      <p:pic>
        <p:nvPicPr>
          <p:cNvPr id="4" name="Рисунок 3" descr="stra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785794"/>
            <a:ext cx="3786214" cy="487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KM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457203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80922-97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828680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92922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Розмістилася між Атлантичним та Індійським океанами, на південь від Середземного моря;</a:t>
            </a:r>
          </a:p>
          <a:p>
            <a:r>
              <a:rPr lang="uk-UA" sz="3200" dirty="0" smtClean="0"/>
              <a:t>Найближчими  сусідами є Європа та Південно-Західна Азія;</a:t>
            </a:r>
          </a:p>
          <a:p>
            <a:r>
              <a:rPr lang="uk-UA" sz="3200" dirty="0" smtClean="0"/>
              <a:t>Охоплює 1</a:t>
            </a:r>
            <a:r>
              <a:rPr lang="en-US" sz="3200" dirty="0" smtClean="0"/>
              <a:t>/5</a:t>
            </a:r>
            <a:r>
              <a:rPr lang="uk-UA" sz="3200" dirty="0" smtClean="0"/>
              <a:t> площі суходолу (разом з островами 30,3 </a:t>
            </a:r>
            <a:r>
              <a:rPr lang="uk-UA" sz="3200" dirty="0" smtClean="0"/>
              <a:t>млн</a:t>
            </a:r>
            <a:r>
              <a:rPr lang="uk-UA" sz="3200" dirty="0" smtClean="0"/>
              <a:t> км</a:t>
            </a:r>
            <a:r>
              <a:rPr lang="uk-UA" sz="3200" baseline="30000" dirty="0" smtClean="0"/>
              <a:t>2</a:t>
            </a:r>
            <a:r>
              <a:rPr lang="uk-UA" sz="3200" dirty="0" smtClean="0"/>
              <a:t>);</a:t>
            </a:r>
          </a:p>
          <a:p>
            <a:r>
              <a:rPr lang="uk-UA" sz="3200" dirty="0" smtClean="0"/>
              <a:t>Кількість населення наближається до 1 млрд.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696165_zebru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643866" cy="57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l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18569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eepy_Lion_Cubs,_Afr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00105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rica_pol_big.g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428604"/>
            <a:ext cx="6215106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74045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 Африці розташовано 53 держави, що суттєво відрізняються одна від одної та від інших країн світу. Нині більшість країн континенту перебуває на рівні розвитку періоду неоліту, а незначна частка країн має постіндустріальний рівень розвитку.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643578"/>
            <a:ext cx="8229600" cy="785818"/>
          </a:xfrm>
        </p:spPr>
        <p:txBody>
          <a:bodyPr/>
          <a:lstStyle/>
          <a:p>
            <a:r>
              <a:rPr lang="uk-UA" dirty="0" smtClean="0"/>
              <a:t>Судан</a:t>
            </a:r>
            <a:endParaRPr lang="ru-RU" dirty="0"/>
          </a:p>
        </p:txBody>
      </p:sp>
      <p:pic>
        <p:nvPicPr>
          <p:cNvPr id="4" name="Рисунок 3" descr="sudan_07022010203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00042"/>
            <a:ext cx="7358082" cy="511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169064"/>
            <a:ext cx="8229600" cy="688936"/>
          </a:xfrm>
        </p:spPr>
        <p:txBody>
          <a:bodyPr/>
          <a:lstStyle/>
          <a:p>
            <a:r>
              <a:rPr lang="uk-UA" dirty="0" smtClean="0"/>
              <a:t>Єгипет</a:t>
            </a:r>
            <a:endParaRPr lang="ru-RU" dirty="0"/>
          </a:p>
        </p:txBody>
      </p:sp>
      <p:pic>
        <p:nvPicPr>
          <p:cNvPr id="4" name="Рисунок 3" descr="NV_0121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786710" cy="584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86454"/>
            <a:ext cx="8229600" cy="688936"/>
          </a:xfrm>
        </p:spPr>
        <p:txBody>
          <a:bodyPr/>
          <a:lstStyle/>
          <a:p>
            <a:r>
              <a:rPr lang="uk-UA" dirty="0" smtClean="0"/>
              <a:t>Ефіопія</a:t>
            </a:r>
            <a:endParaRPr lang="ru-RU" dirty="0"/>
          </a:p>
        </p:txBody>
      </p:sp>
      <p:pic>
        <p:nvPicPr>
          <p:cNvPr id="4" name="Рисунок 3" descr="ефілпі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215206" cy="541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5016"/>
            <a:ext cx="8229600" cy="760374"/>
          </a:xfrm>
        </p:spPr>
        <p:txBody>
          <a:bodyPr/>
          <a:lstStyle/>
          <a:p>
            <a:r>
              <a:rPr lang="uk-UA" dirty="0" smtClean="0"/>
              <a:t>Алжир</a:t>
            </a:r>
            <a:endParaRPr lang="ru-RU" dirty="0"/>
          </a:p>
        </p:txBody>
      </p:sp>
      <p:pic>
        <p:nvPicPr>
          <p:cNvPr id="4" name="Рисунок 3" descr="f_145836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7946609" cy="485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668354"/>
          </a:xfrm>
        </p:spPr>
        <p:txBody>
          <a:bodyPr/>
          <a:lstStyle/>
          <a:p>
            <a:r>
              <a:rPr lang="uk-UA" dirty="0" smtClean="0"/>
              <a:t>Лівія</a:t>
            </a:r>
            <a:endParaRPr lang="ru-RU" dirty="0"/>
          </a:p>
        </p:txBody>
      </p:sp>
      <p:pic>
        <p:nvPicPr>
          <p:cNvPr id="4" name="Рисунок 3" descr="6a00e39826734c8833010534d467ea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27344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123</TotalTime>
  <Words>243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“ Африка ”</vt:lpstr>
      <vt:lpstr>Загальні відомості: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Тваринний світ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Африка ”</dc:title>
  <dc:creator>admin</dc:creator>
  <cp:lastModifiedBy>admin</cp:lastModifiedBy>
  <cp:revision>14</cp:revision>
  <dcterms:created xsi:type="dcterms:W3CDTF">2012-05-14T13:56:46Z</dcterms:created>
  <dcterms:modified xsi:type="dcterms:W3CDTF">2012-05-14T17:51:21Z</dcterms:modified>
</cp:coreProperties>
</file>