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8" r:id="rId1"/>
  </p:sldMasterIdLst>
  <p:sldIdLst>
    <p:sldId id="258" r:id="rId2"/>
    <p:sldId id="262" r:id="rId3"/>
    <p:sldId id="260" r:id="rId4"/>
    <p:sldId id="275" r:id="rId5"/>
    <p:sldId id="264" r:id="rId6"/>
    <p:sldId id="276" r:id="rId7"/>
    <p:sldId id="266" r:id="rId8"/>
    <p:sldId id="265" r:id="rId9"/>
    <p:sldId id="269" r:id="rId10"/>
    <p:sldId id="274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94660"/>
  </p:normalViewPr>
  <p:slideViewPr>
    <p:cSldViewPr>
      <p:cViewPr varScale="1">
        <p:scale>
          <a:sx n="64" d="100"/>
          <a:sy n="64" d="100"/>
        </p:scale>
        <p:origin x="-82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2BDB3-FC79-496E-83EC-2E4B9C6A8F3E}" type="datetimeFigureOut">
              <a:rPr lang="uk-UA" smtClean="0"/>
              <a:pPr/>
              <a:t>15.04.2014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F0D7-0AC7-484D-A5EC-E2F58DAFA5D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2BDB3-FC79-496E-83EC-2E4B9C6A8F3E}" type="datetimeFigureOut">
              <a:rPr lang="uk-UA" smtClean="0"/>
              <a:pPr/>
              <a:t>15.04.2014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F0D7-0AC7-484D-A5EC-E2F58DAFA5D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2BDB3-FC79-496E-83EC-2E4B9C6A8F3E}" type="datetimeFigureOut">
              <a:rPr lang="uk-UA" smtClean="0"/>
              <a:pPr/>
              <a:t>15.04.2014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F0D7-0AC7-484D-A5EC-E2F58DAFA5D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2BDB3-FC79-496E-83EC-2E4B9C6A8F3E}" type="datetimeFigureOut">
              <a:rPr lang="uk-UA" smtClean="0"/>
              <a:pPr/>
              <a:t>15.04.2014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F0D7-0AC7-484D-A5EC-E2F58DAFA5D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2BDB3-FC79-496E-83EC-2E4B9C6A8F3E}" type="datetimeFigureOut">
              <a:rPr lang="uk-UA" smtClean="0"/>
              <a:pPr/>
              <a:t>15.04.2014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F0D7-0AC7-484D-A5EC-E2F58DAFA5D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2BDB3-FC79-496E-83EC-2E4B9C6A8F3E}" type="datetimeFigureOut">
              <a:rPr lang="uk-UA" smtClean="0"/>
              <a:pPr/>
              <a:t>15.04.2014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F0D7-0AC7-484D-A5EC-E2F58DAFA5D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2BDB3-FC79-496E-83EC-2E4B9C6A8F3E}" type="datetimeFigureOut">
              <a:rPr lang="uk-UA" smtClean="0"/>
              <a:pPr/>
              <a:t>15.04.2014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F0D7-0AC7-484D-A5EC-E2F58DAFA5D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2BDB3-FC79-496E-83EC-2E4B9C6A8F3E}" type="datetimeFigureOut">
              <a:rPr lang="uk-UA" smtClean="0"/>
              <a:pPr/>
              <a:t>15.04.2014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F0D7-0AC7-484D-A5EC-E2F58DAFA5D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2BDB3-FC79-496E-83EC-2E4B9C6A8F3E}" type="datetimeFigureOut">
              <a:rPr lang="uk-UA" smtClean="0"/>
              <a:pPr/>
              <a:t>15.04.2014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F0D7-0AC7-484D-A5EC-E2F58DAFA5D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2BDB3-FC79-496E-83EC-2E4B9C6A8F3E}" type="datetimeFigureOut">
              <a:rPr lang="uk-UA" smtClean="0"/>
              <a:pPr/>
              <a:t>15.04.2014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F0D7-0AC7-484D-A5EC-E2F58DAFA5D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2BDB3-FC79-496E-83EC-2E4B9C6A8F3E}" type="datetimeFigureOut">
              <a:rPr lang="uk-UA" smtClean="0"/>
              <a:pPr/>
              <a:t>15.04.2014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F0D7-0AC7-484D-A5EC-E2F58DAFA5D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2BDB3-FC79-496E-83EC-2E4B9C6A8F3E}" type="datetimeFigureOut">
              <a:rPr lang="uk-UA" smtClean="0"/>
              <a:pPr/>
              <a:t>15.04.2014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FF0D7-0AC7-484D-A5EC-E2F58DAFA5DE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-171400"/>
            <a:ext cx="8712968" cy="5170586"/>
          </a:xfr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ctr"/>
            <a:r>
              <a:rPr lang="uk-UA" sz="4400" b="1" dirty="0" smtClean="0">
                <a:solidFill>
                  <a:schemeClr val="bg2">
                    <a:lumMod val="10000"/>
                  </a:schemeClr>
                </a:solidFill>
                <a:latin typeface="Gungsuh" pitchFamily="18" charset="-127"/>
                <a:ea typeface="Gungsuh" pitchFamily="18" charset="-127"/>
              </a:rPr>
              <a:t>Презентація</a:t>
            </a:r>
            <a:br>
              <a:rPr lang="uk-UA" sz="4400" b="1" dirty="0" smtClean="0">
                <a:solidFill>
                  <a:schemeClr val="bg2">
                    <a:lumMod val="10000"/>
                  </a:schemeClr>
                </a:solidFill>
                <a:latin typeface="Gungsuh" pitchFamily="18" charset="-127"/>
                <a:ea typeface="Gungsuh" pitchFamily="18" charset="-127"/>
              </a:rPr>
            </a:br>
            <a:r>
              <a:rPr lang="uk-UA" sz="4400" b="1" dirty="0" smtClean="0">
                <a:solidFill>
                  <a:schemeClr val="bg2">
                    <a:lumMod val="10000"/>
                  </a:schemeClr>
                </a:solidFill>
                <a:latin typeface="Gungsuh" pitchFamily="18" charset="-127"/>
                <a:ea typeface="Gungsuh" pitchFamily="18" charset="-127"/>
              </a:rPr>
              <a:t>на тему:</a:t>
            </a:r>
            <a:br>
              <a:rPr lang="uk-UA" sz="4400" b="1" dirty="0" smtClean="0">
                <a:solidFill>
                  <a:schemeClr val="bg2">
                    <a:lumMod val="10000"/>
                  </a:schemeClr>
                </a:solidFill>
                <a:latin typeface="Gungsuh" pitchFamily="18" charset="-127"/>
                <a:ea typeface="Gungsuh" pitchFamily="18" charset="-127"/>
              </a:rPr>
            </a:br>
            <a:r>
              <a:rPr lang="uk-UA" sz="4400" b="1" dirty="0" err="1" smtClean="0">
                <a:solidFill>
                  <a:schemeClr val="bg2">
                    <a:lumMod val="10000"/>
                  </a:schemeClr>
                </a:solidFill>
                <a:latin typeface="Gungsuh" pitchFamily="18" charset="-127"/>
                <a:ea typeface="Gungsuh" pitchFamily="18" charset="-127"/>
              </a:rPr>
              <a:t>“Забруднення</a:t>
            </a:r>
            <a:r>
              <a:rPr lang="uk-UA" sz="4400" b="1" dirty="0" smtClean="0">
                <a:solidFill>
                  <a:schemeClr val="bg2">
                    <a:lumMod val="10000"/>
                  </a:schemeClr>
                </a:solidFill>
                <a:latin typeface="Gungsuh" pitchFamily="18" charset="-127"/>
                <a:ea typeface="Gungsuh" pitchFamily="18" charset="-127"/>
              </a:rPr>
              <a:t> навколишнього </a:t>
            </a:r>
            <a:r>
              <a:rPr lang="uk-UA" sz="4400" b="1" dirty="0" err="1" smtClean="0">
                <a:solidFill>
                  <a:schemeClr val="bg2">
                    <a:lumMod val="10000"/>
                  </a:schemeClr>
                </a:solidFill>
                <a:latin typeface="Gungsuh" pitchFamily="18" charset="-127"/>
                <a:ea typeface="Gungsuh" pitchFamily="18" charset="-127"/>
              </a:rPr>
              <a:t>середовища”</a:t>
            </a:r>
            <a:endParaRPr lang="uk-UA" sz="4400" b="1" dirty="0">
              <a:solidFill>
                <a:schemeClr val="bg2">
                  <a:lumMod val="10000"/>
                </a:schemeClr>
              </a:solidFill>
              <a:latin typeface="Gungsuh" pitchFamily="18" charset="-127"/>
              <a:ea typeface="Gungsuh" pitchFamily="18" charset="-127"/>
            </a:endParaRP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3568" y="2132856"/>
            <a:ext cx="8136904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Дякую за увагу!!!</a:t>
            </a:r>
            <a:br>
              <a:rPr lang="uk-UA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uk-UA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Презентацію </a:t>
            </a:r>
            <a:r>
              <a:rPr lang="uk-UA" sz="5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підготувв</a:t>
            </a:r>
            <a:r>
              <a:rPr lang="uk-UA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uk-UA" sz="5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Тутевич</a:t>
            </a:r>
            <a:r>
              <a:rPr lang="uk-UA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Олег</a:t>
            </a:r>
            <a:endParaRPr lang="uk-UA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Юля\Desktop\Air_Pollution_Ukrai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32656"/>
            <a:ext cx="7556005" cy="574309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4000" r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916832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i="1" dirty="0" smtClean="0">
                <a:cs typeface="Aharoni" pitchFamily="2" charset="-79"/>
              </a:rPr>
              <a:t>Забруднення довкілля</a:t>
            </a:r>
            <a:r>
              <a:rPr lang="uk-UA" sz="2400" i="1" dirty="0" smtClean="0">
                <a:cs typeface="Aharoni" pitchFamily="2" charset="-79"/>
              </a:rPr>
              <a:t> </a:t>
            </a:r>
            <a:r>
              <a:rPr lang="en-US" sz="2400" i="1" dirty="0" smtClean="0">
                <a:latin typeface="Aharoni" pitchFamily="2" charset="-79"/>
                <a:cs typeface="Aharoni" pitchFamily="2" charset="-79"/>
              </a:rPr>
              <a:t> — </a:t>
            </a:r>
            <a:r>
              <a:rPr lang="uk-UA" sz="2400" i="1" dirty="0" smtClean="0">
                <a:cs typeface="Aharoni" pitchFamily="2" charset="-79"/>
              </a:rPr>
              <a:t>процес зміни складу і властивостей однієї або декількох сфер Землі внаслідок діяльності людини. Приводить до погіршення якості атмосфери, гідросфери, літосфери та біосфери. Допустима міра забруднення довкілля в різних країнах регламентується відповідними стандартами, нормативами, законами. Розрізняють забруднення отруйні, хвороботворні, хімічні, механічні і теплові. Допустимі кількості відходів, що скидають в </a:t>
            </a:r>
            <a:r>
              <a:rPr lang="uk-UA" sz="2400" i="1" dirty="0" err="1" smtClean="0">
                <a:cs typeface="Aharoni" pitchFamily="2" charset="-79"/>
              </a:rPr>
              <a:t>гідро-</a:t>
            </a:r>
            <a:r>
              <a:rPr lang="uk-UA" sz="2400" i="1" dirty="0" smtClean="0">
                <a:cs typeface="Aharoni" pitchFamily="2" charset="-79"/>
              </a:rPr>
              <a:t> або атмосферу регламентують нормативами гранично допустимих викидів (ГДВ) з урахуванням гранично допустимих концентрацій (ГДК). В Україні вони затверджуються Міністерством охорони здоров'я.</a:t>
            </a:r>
            <a:endParaRPr lang="uk-UA" sz="2400" i="1" dirty="0">
              <a:cs typeface="Aharoni" pitchFamily="2" charset="-79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31640" y="692696"/>
            <a:ext cx="59766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i="1" dirty="0" smtClean="0">
                <a:solidFill>
                  <a:schemeClr val="accent4">
                    <a:lumMod val="75000"/>
                  </a:schemeClr>
                </a:solidFill>
              </a:rPr>
              <a:t>Забруднення довкілля</a:t>
            </a:r>
            <a:endParaRPr lang="uk-UA" sz="4000" i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refine.org.ua/images/referats/1151/image0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09196"/>
            <a:ext cx="7848871" cy="63095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700808"/>
            <a:ext cx="90364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ln>
                  <a:solidFill>
                    <a:schemeClr val="bg1"/>
                  </a:solidFill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Повітряне забруднення викликається викидом шкідливих речовин в атмосферу. Одним із ключових факторів є забруднення автомобільними вихлопами. З розвитком технологій, число транспортних засобів на дорогах неймовірно збільшується, що, в остаточному підсумку, підвищує рівень атмосферного забруднення. Не кажучи вже про те, що різні галузі промисловості, такі як цементна, сталеливарна, вугледобувна, нафтохімічна і теплоелектростанції, також виробляють шкідливі речовини, які викидаються в атмосферу. Цей вид забруднення завдає шкоди захисному озоновому шару в атмосфері. Цей шар захищає землю від шкідливого впливу ультрафіолетових променів, а його потоншення тягне за собою загрозу людського життя.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332656"/>
            <a:ext cx="86409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8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Атмосферне</a:t>
            </a:r>
            <a:r>
              <a:rPr lang="uk-UA" sz="4800" b="1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uk-UA" sz="48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забруднення</a:t>
            </a:r>
            <a:endParaRPr lang="uk-UA" sz="48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052736"/>
            <a:ext cx="52920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Будь-які шкідливі компоненти і речовини, що потрапляють в той чи інший водний об'єкт, такий як річки, океани, ставки, водойми і струмки, призводять до забруднення води. Багато видів людської діяльності, такі як прання, хімчистка і скидання відходів, вносять значний вклад у забруднення водного середовища. Мило та миючі засоби, якими ми користуємося щодня, також зроблені з шкідливих хімікалій і синтетичних матеріалів, які дуже сильно забруднюють воду. Крім того, викинуті відходи: каністри, пляшки та пластмасові матеріали, також становлять небезпеку. Це не тільки руйнує морську флору і фауну, але також небезпечно для людського життя. Така забруднена вода непридатна для пиття, використання в сільському господарстві і навіть у промисловості.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123728" y="332656"/>
            <a:ext cx="51125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400" b="1" dirty="0" smtClean="0">
                <a:solidFill>
                  <a:schemeClr val="bg1"/>
                </a:solidFill>
              </a:rPr>
              <a:t>Водне забруднення</a:t>
            </a:r>
            <a:endParaRPr lang="uk-UA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268760"/>
            <a:ext cx="8604448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наші дні в сільському господарстві використовуються багато штучних речовин і синтетичних пестицидів. Вони виділяють забруднюючі речовини, які створюють дисбаланс в </a:t>
            </a:r>
            <a:r>
              <a:rPr lang="uk-UA" sz="2800" b="1" dirty="0" err="1" smtClean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грунті</a:t>
            </a:r>
            <a:r>
              <a:rPr lang="uk-UA" sz="2800" b="1" dirty="0" smtClean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 також перешкоджають природному зростанню рослин, вирощуваних у забрудненій землі. Ключовий фактор, що сприяє забрудненню </a:t>
            </a:r>
            <a:r>
              <a:rPr lang="uk-UA" sz="2800" b="1" dirty="0" err="1" smtClean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грунту</a:t>
            </a:r>
            <a:r>
              <a:rPr lang="uk-UA" sz="2800" b="1" dirty="0" smtClean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- це стічні канави, шкідливі викиди, неправильна сільськогосподарська діяльність, використання неорганічних пестицидів, вирубка лісу, відкриті гірничі роботи і така людська діяльність як скидання </a:t>
            </a:r>
            <a:r>
              <a:rPr lang="uk-UA" sz="2000" b="1" dirty="0" smtClean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відходів і засмічення.</a:t>
            </a:r>
            <a:endParaRPr lang="uk-UA" sz="2000" b="1" dirty="0">
              <a:ln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03648" y="332656"/>
            <a:ext cx="7128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800" b="1" dirty="0" smtClean="0"/>
              <a:t>Забруднення ґрунту</a:t>
            </a:r>
            <a:endParaRPr lang="uk-UA" sz="4800" dirty="0"/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32656"/>
            <a:ext cx="93245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400" b="1" dirty="0"/>
              <a:t>Забруднення атмосферного повітря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1268760"/>
            <a:ext cx="885698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/>
              <a:t>У 1996 році в атмосферне повітря стаціонарні джерела забруднення та пересувні засоби викинули 181,1 тисячі тон шкідливих речовин, що на 24,4% менше ніж у 1995 році. З розрахунку на одного мешканця області протягом року попало в повітря 66,2 кг шкідливих речовин, у 1995 році — 87,3 кг, а на один квадратний кілометр області — відповідно 4,9 тонни проти 5,7 тонни.</a:t>
            </a:r>
          </a:p>
        </p:txBody>
      </p:sp>
      <p:pic>
        <p:nvPicPr>
          <p:cNvPr id="3074" name="Picture 2" descr="C:\Users\Юля\Desktop\vykydy-shkidlyvyh-rechovyn-u-povitrya-lvivskoyi-oblast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140968"/>
            <a:ext cx="7931500" cy="335106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</TotalTime>
  <Words>394</Words>
  <Application>Microsoft Office PowerPoint</Application>
  <PresentationFormat>Экран (4:3)</PresentationFormat>
  <Paragraphs>12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Презентація на тему: “Забруднення навколишнього середовища”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Юля</dc:creator>
  <cp:lastModifiedBy>Юля</cp:lastModifiedBy>
  <cp:revision>16</cp:revision>
  <dcterms:created xsi:type="dcterms:W3CDTF">2013-12-21T15:31:23Z</dcterms:created>
  <dcterms:modified xsi:type="dcterms:W3CDTF">2014-04-15T20:42:11Z</dcterms:modified>
</cp:coreProperties>
</file>