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41FE8B-AE24-4EDC-979E-F93879C1B09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19956A-E9AF-4FBC-B547-12CDC89F1DA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ru-RU" sz="60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Пре</a:t>
            </a:r>
            <a:r>
              <a:rPr lang="uk-UA" sz="60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зентація</a:t>
            </a:r>
            <a: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 географії</a:t>
            </a:r>
            <a:b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 тему:</a:t>
            </a:r>
            <a:r>
              <a:rPr lang="uk-UA" sz="6000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”Населення</a:t>
            </a:r>
            <a:r>
              <a:rPr lang="uk-UA" sz="6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США”</a:t>
            </a:r>
            <a:endParaRPr lang="ru-RU" sz="6000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7854696" cy="1752600"/>
          </a:xfrm>
        </p:spPr>
        <p:txBody>
          <a:bodyPr/>
          <a:lstStyle/>
          <a:p>
            <a:pPr algn="l"/>
            <a:r>
              <a:rPr lang="uk-UA" dirty="0" smtClean="0"/>
              <a:t>Учень </a:t>
            </a:r>
            <a:r>
              <a:rPr lang="uk-UA" dirty="0" smtClean="0"/>
              <a:t>10 класу</a:t>
            </a:r>
          </a:p>
          <a:p>
            <a:pPr algn="l"/>
            <a:r>
              <a:rPr lang="uk-UA" dirty="0" smtClean="0"/>
              <a:t>Світлодолинської ЗШ І-ІІІ ступенів</a:t>
            </a:r>
          </a:p>
          <a:p>
            <a:pPr algn="l"/>
            <a:r>
              <a:rPr lang="uk-UA" dirty="0" err="1" smtClean="0"/>
              <a:t>Кійко</a:t>
            </a:r>
            <a:r>
              <a:rPr lang="uk-UA" smtClean="0"/>
              <a:t> Едуард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388424" cy="114300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10 </a:t>
            </a:r>
            <a:r>
              <a:rPr lang="ru-RU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найрозповсюдженних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в США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англійська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(215 423 555)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іспанська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(28 100 725)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китайська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(2 022 143)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французька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(1 606 790)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німецька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(1 382 615)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тагальська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(1 224 240)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в'єтнамська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(1 009 625)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8)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італійська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(1 008 370)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9)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корейська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(894 065)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10)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російська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мова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(706 242)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Література</a:t>
            </a:r>
            <a:endParaRPr lang="ru-RU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892480" cy="508518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Wikipedia</a:t>
            </a:r>
            <a:endParaRPr lang="uk-UA" sz="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Google</a:t>
            </a:r>
            <a:r>
              <a:rPr lang="uk-UA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9228424" cy="1200329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r>
              <a:rPr lang="uk-UA" sz="8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увагу!!!</a:t>
            </a:r>
            <a:endParaRPr lang="ru-RU" sz="8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План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1) США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2)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Історія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3)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4)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Класифікація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населення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5)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Чисельність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6)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Найбільші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міста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7)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США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7.1) 10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найрозповсюдженних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8)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Література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Сполучені Штати Америки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28800"/>
            <a:ext cx="4427984" cy="5229200"/>
          </a:xfrm>
        </p:spPr>
        <p:txBody>
          <a:bodyPr>
            <a:normAutofit fontScale="77500" lnSpcReduction="20000"/>
          </a:bodyPr>
          <a:lstStyle/>
          <a:p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Сполучені Штати Америки (США)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держава в 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Північній Америці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 що складається з 50 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штатів, 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48 штатів на території між Атлантични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і Тихим океанами і між Канадою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і Мексикою. Крім того, виділено федеральний (столичний) округ Колумбія. </a:t>
            </a:r>
          </a:p>
          <a:p>
            <a:r>
              <a:rPr lang="vi-VN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Площа країни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9629,09 тис. км</a:t>
            </a:r>
            <a:r>
              <a:rPr lang="vi-VN" sz="28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309 млн чол. </a:t>
            </a:r>
          </a:p>
          <a:p>
            <a:r>
              <a:rPr lang="vi-VN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Столиця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– Вашингт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н.</a:t>
            </a:r>
          </a:p>
          <a:p>
            <a:r>
              <a:rPr lang="vi-VN" sz="28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Офіційна мова 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– англійська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юридично офіційної мови немає.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Содержимое 4" descr="USA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844824"/>
            <a:ext cx="4038600" cy="395928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Історія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700808"/>
            <a:ext cx="5436096" cy="515719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 початку XIX ст.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сюди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переселилися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країн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60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рахунок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мігрантів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США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поповнюють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людські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ресурси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дешевою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робочою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силою, 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спеціалістами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високої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кваліфікації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Імміграція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розглядається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як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позитивне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явище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урізноманітнює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можливості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країни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ru-RU" dirty="0"/>
          </a:p>
        </p:txBody>
      </p:sp>
      <p:pic>
        <p:nvPicPr>
          <p:cNvPr id="6" name="Содержимое 5" descr="завантаження (2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243360">
            <a:off x="251520" y="1772816"/>
            <a:ext cx="3528000" cy="2347730"/>
          </a:xfrm>
        </p:spPr>
      </p:pic>
      <p:pic>
        <p:nvPicPr>
          <p:cNvPr id="7" name="Рисунок 6" descr="завантаження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69250">
            <a:off x="251520" y="4149080"/>
            <a:ext cx="3528392" cy="23040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Українці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в США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844824"/>
            <a:ext cx="5076056" cy="518457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Іммігранти-українці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переселялися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пошуках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кращої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долі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або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політичних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причин.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Спочатку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це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селяни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робітники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Другої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війни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значною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стала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частка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інтелігенції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відміну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Канади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 зразу ж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осідали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містах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кількість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громадян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США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українського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походження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становить, за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різними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оцінками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0,5 до одного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Проживають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вони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здебільшого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штатах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Пенсильванія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Нью-Йорк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Нью-Джерсі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Содержимое 4" descr="завантаження (6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317930">
            <a:off x="5004048" y="1916832"/>
            <a:ext cx="3493972" cy="2304000"/>
          </a:xfrm>
        </p:spPr>
      </p:pic>
      <p:pic>
        <p:nvPicPr>
          <p:cNvPr id="6" name="Рисунок 5" descr="завантаження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71600" y="544630"/>
            <a:ext cx="1512168" cy="1283451"/>
          </a:xfrm>
          <a:prstGeom prst="rect">
            <a:avLst/>
          </a:prstGeom>
        </p:spPr>
      </p:pic>
      <p:pic>
        <p:nvPicPr>
          <p:cNvPr id="7" name="Рисунок 6" descr="завантаження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357814">
            <a:off x="5004048" y="4293096"/>
            <a:ext cx="3840000" cy="23040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Класифікація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населення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Содержимое 4" descr="завантаження (6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200072">
            <a:off x="132677" y="1673632"/>
            <a:ext cx="3398612" cy="2484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3928" y="1700808"/>
            <a:ext cx="5220072" cy="51571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вихідців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Європи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об’єднують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поняттям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Крім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них,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розрізняють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чорних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та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азіати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індіанці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ескімоси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алеути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Останнім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часом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виділяють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так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званих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іспаномовних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вихідців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Латинської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Америки, особливо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Мексики. «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Чорних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»— 30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азіатів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7,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індіанців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ескімосів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алеутів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2,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іспаномовних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22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Рисунок 6" descr="images (1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12991">
            <a:off x="467516" y="3890844"/>
            <a:ext cx="3517418" cy="253793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Чисельність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2" name="Содержимое 11" descr="images (14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3330000"/>
            <a:ext cx="9144000" cy="3528000"/>
          </a:xfrm>
        </p:spPr>
      </p:pic>
      <p:graphicFrame>
        <p:nvGraphicFramePr>
          <p:cNvPr id="11" name="Содержимое 10"/>
          <p:cNvGraphicFramePr>
            <a:graphicFrameLocks noGrp="1"/>
          </p:cNvGraphicFramePr>
          <p:nvPr>
            <p:ph sz="half" idx="1"/>
          </p:nvPr>
        </p:nvGraphicFramePr>
        <p:xfrm>
          <a:off x="467544" y="1628800"/>
          <a:ext cx="8208914" cy="1723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72702"/>
                <a:gridCol w="1172702"/>
                <a:gridCol w="1172702"/>
                <a:gridCol w="1172702"/>
                <a:gridCol w="1172702"/>
                <a:gridCol w="1121266"/>
                <a:gridCol w="1224138"/>
              </a:tblGrid>
              <a:tr h="778612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Рік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1900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1971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1983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2000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2007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2008</a:t>
                      </a:r>
                      <a:endParaRPr lang="ru-RU" sz="2800" dirty="0"/>
                    </a:p>
                  </a:txBody>
                  <a:tcPr/>
                </a:tc>
              </a:tr>
              <a:tr h="877571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Млн. </a:t>
                      </a:r>
                      <a:r>
                        <a:rPr lang="uk-UA" sz="2800" dirty="0" err="1" smtClean="0"/>
                        <a:t>чол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76,2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216,8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234,2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275,6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303,3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smtClean="0"/>
                        <a:t>305,1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Найбільші міста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700808"/>
            <a:ext cx="5220072" cy="590465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Нью-Йорк — 19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Лос-Анджелес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Каліфорнія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—12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Чикаго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Іллінойс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)- 9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Хьюстон (Техас) —5млн.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Філадельфія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Пенсильванія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— 5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Фенікс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Арізона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—4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Сан-Дієго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Каліфорнія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— 3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Даллас (Техас) —6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Сан-Антоніо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(Техас) — 2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Детройт (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Мічиган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—3 млн.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Содержимое 4" descr="images (18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308534">
            <a:off x="5396725" y="1700410"/>
            <a:ext cx="3316270" cy="2484000"/>
          </a:xfrm>
        </p:spPr>
      </p:pic>
      <p:pic>
        <p:nvPicPr>
          <p:cNvPr id="6" name="Рисунок 5" descr="завантаження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58934">
            <a:off x="5555332" y="4045836"/>
            <a:ext cx="3384376" cy="252028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Мови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США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Содержимое 4" descr="завантаження (8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548680"/>
            <a:ext cx="1657350" cy="16764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95936" y="1700808"/>
            <a:ext cx="5148064" cy="5157191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Найпоширеніша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—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англійська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Нею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володіють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215,4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млн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чоловік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293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млн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проживають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США.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Англійська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мова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має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офіційного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державного статусу на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території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США,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вважають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необхідне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узаконювати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федеральному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рівні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іспанську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мову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якою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активно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користуються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28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млн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жителів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США.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Рисунок 5" descr="images (1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263780">
            <a:off x="251174" y="2269801"/>
            <a:ext cx="3172738" cy="2268000"/>
          </a:xfrm>
          <a:prstGeom prst="rect">
            <a:avLst/>
          </a:prstGeom>
        </p:spPr>
      </p:pic>
      <p:pic>
        <p:nvPicPr>
          <p:cNvPr id="7" name="Рисунок 6" descr="images (2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401213">
            <a:off x="322802" y="4242431"/>
            <a:ext cx="3465972" cy="26280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560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Презентація З географії на тему:”Населення США”</vt:lpstr>
      <vt:lpstr>План</vt:lpstr>
      <vt:lpstr>Сполучені Штати Америки </vt:lpstr>
      <vt:lpstr>Історія</vt:lpstr>
      <vt:lpstr>Українці в США</vt:lpstr>
      <vt:lpstr>Класифікація населення</vt:lpstr>
      <vt:lpstr>Чисельність</vt:lpstr>
      <vt:lpstr>Найбільші міста</vt:lpstr>
      <vt:lpstr>Мови США</vt:lpstr>
      <vt:lpstr>10 найрозповсюдженних мов в США</vt:lpstr>
      <vt:lpstr>Література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географії на тему:”Населення США”</dc:title>
  <dc:creator>Пользователь Windows</dc:creator>
  <cp:lastModifiedBy>Eduard Kiyko</cp:lastModifiedBy>
  <cp:revision>17</cp:revision>
  <dcterms:created xsi:type="dcterms:W3CDTF">2013-04-17T14:41:07Z</dcterms:created>
  <dcterms:modified xsi:type="dcterms:W3CDTF">2014-06-09T12:02:59Z</dcterms:modified>
</cp:coreProperties>
</file>