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E57709"/>
    <a:srgbClr val="FDD3FA"/>
    <a:srgbClr val="2E06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585" autoAdjust="0"/>
  </p:normalViewPr>
  <p:slideViewPr>
    <p:cSldViewPr>
      <p:cViewPr>
        <p:scale>
          <a:sx n="73" d="100"/>
          <a:sy n="73" d="100"/>
        </p:scale>
        <p:origin x="-10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3F56C9-4CDE-4C24-8280-90B226A825A9}" type="datetimeFigureOut">
              <a:rPr lang="ru-RU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8F069B-CCEA-498D-B347-006DED28B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74DC4C21-2928-4E01-A9B9-1AE39E112218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018B83-EF93-42F7-B29A-A5F72CCB86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4167C5-F378-433C-B6F4-E7070377C46B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8EA9C-024D-4A0C-888D-CBB5779C5A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20559-F797-4512-BDE5-9AAF563761F3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3CB6F-5155-44B5-BA38-CEEA08FC6C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60347AB3-773B-4940-95AA-C2003E834E51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FD8DF-B38C-4CFB-AFAD-8131A95BE8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F2887769-3295-4D40-9ADC-E7020FF3F6F5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28FF9A28-F570-4E61-8B05-2F406BFCDD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124BA1A3-7B11-4223-A042-5626A903B9F0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AF4D9BFB-73F2-4DC8-96BB-82F9F9B565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334DBFCC-D738-4DBB-8A22-90441794E4C0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EB7FD00-9AE9-433B-B704-F68C630984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74860-B7A4-40F1-93BC-5F06A25B4113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D1B0-7D90-4F30-A5AA-B6FD0314F6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A0E0EAF5-79CF-4D89-B3D8-9FF2EE8825B4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A398E5D-21CA-4EC3-9D14-8F828385D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D167A4B-B63C-4C2D-B207-6487C4086EEC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1B356CC-1A4A-4F6C-B286-80E757A3702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F2C8680-C04C-4923-965C-738F59917C47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3740F8D-DD4D-49D5-B332-CAD3C50A1F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86AABD-4772-429F-815C-57DD5B45E24C}" type="datetimeFigureOut">
              <a:rPr lang="ru-RU" smtClean="0"/>
              <a:pPr>
                <a:defRPr/>
              </a:pPr>
              <a:t>02.12.2014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95D4B1-A3EF-4A87-8D02-11BF532C62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4%D0%B0%D0%B9%D0%BB:MapaBCN_Distritos01_Rus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110566" cy="250033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Испания.</a:t>
            </a:r>
            <a:br>
              <a:rPr lang="ru-RU" sz="9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9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Барселона</a:t>
            </a:r>
            <a:endParaRPr lang="ru-RU" sz="9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362" name="AutoShape 2" descr="Flag of Barcelon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928934"/>
            <a:ext cx="814393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Столица Каталонии и самый красивый город на побережье — Барселона. Описать все достопримечательности и красоты города нереально — их надо увидеть.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Рамбла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Готический квартал, дома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Гауди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музеи гениальных Пикассо и Миро, 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Саграда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Фамилия,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Монжуик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список можно продолжать практически бесконечно. Неудивительно, что в разгар лета на улицах Барселоны иностранная речь слышится гораздо чаще испанской.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6211669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Подготовлено ученицей 10-б класса Доронцовой Анной</a:t>
            </a:r>
            <a:endParaRPr lang="ru-RU" dirty="0"/>
          </a:p>
        </p:txBody>
      </p:sp>
    </p:spTree>
  </p:cSld>
  <p:clrMapOvr>
    <a:masterClrMapping/>
  </p:clrMapOvr>
  <p:transition spd="slow" advClick="0" advTm="928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Парк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Гуэля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Parc_Guell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143900" cy="6107926"/>
          </a:xfrm>
          <a:prstGeom prst="rect">
            <a:avLst/>
          </a:prstGeom>
        </p:spPr>
      </p:pic>
      <p:pic>
        <p:nvPicPr>
          <p:cNvPr id="5" name="Рисунок 4" descr="Finca_Gu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79"/>
            <a:ext cx="8286808" cy="5717897"/>
          </a:xfrm>
          <a:prstGeom prst="rect">
            <a:avLst/>
          </a:prstGeom>
        </p:spPr>
      </p:pic>
      <p:pic>
        <p:nvPicPr>
          <p:cNvPr id="4" name="Рисунок 3" descr="1280px-Reptil_Parc_Guell_Barcel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85860"/>
            <a:ext cx="8122232" cy="4429156"/>
          </a:xfrm>
          <a:prstGeom prst="rect">
            <a:avLst/>
          </a:prstGeom>
        </p:spPr>
      </p:pic>
      <p:pic>
        <p:nvPicPr>
          <p:cNvPr id="3" name="Рисунок 2" descr="640px-Colonnadeparkgue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857232"/>
            <a:ext cx="4064028" cy="5429288"/>
          </a:xfrm>
          <a:prstGeom prst="rect">
            <a:avLst/>
          </a:prstGeom>
        </p:spPr>
      </p:pic>
      <p:pic>
        <p:nvPicPr>
          <p:cNvPr id="6" name="Рисунок 5" descr="Jfader_batto_faca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928670"/>
            <a:ext cx="416870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Храм Святого Семейства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26" name="AutoShape 2" descr="https://upload.wikimedia.org/wikipedia/commons/thumb/0/0d/Sagrada_Familia_03.jpg/640px-Sagrada_Familia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thumb/0/0d/Sagrada_Familia_03.jpg/640px-Sagrada_Familia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upload.wikimedia.org/wikipedia/commons/thumb/0/0d/Sagrada_Familia_03.jpg/640px-Sagrada_Familia_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640px-Sagrada_Famili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4823931" cy="6429396"/>
          </a:xfrm>
          <a:prstGeom prst="rect">
            <a:avLst/>
          </a:prstGeom>
        </p:spPr>
      </p:pic>
      <p:pic>
        <p:nvPicPr>
          <p:cNvPr id="9" name="Рисунок 8" descr="640px-Sacred_family'_church_of_Barcelona_2.jpg"/>
          <p:cNvPicPr>
            <a:picLocks noChangeAspect="1"/>
          </p:cNvPicPr>
          <p:nvPr/>
        </p:nvPicPr>
        <p:blipFill>
          <a:blip r:embed="rId3"/>
          <a:srcRect r="17495"/>
          <a:stretch>
            <a:fillRect/>
          </a:stretch>
        </p:blipFill>
        <p:spPr>
          <a:xfrm>
            <a:off x="4814442" y="1142984"/>
            <a:ext cx="4329558" cy="57150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0px-Sagrada_Famili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245531"/>
            <a:ext cx="6215105" cy="4612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Барсело́на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— город в Испании, столица автономной области Каталония и одноимённой провинции. Порт на Средиземном море в 120 км от границы Франции. Крупнейший промышленный и торговый центр Испании. Один из важнейших туристических пунктов в европейских маршрутах.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986" name="AutoShape 2" descr="https://upload.wikimedia.org/wikipedia/commons/thumb/4/46/MapaBCNMetropolitana02.jpg/250px-MapaBCNMetropolitana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upload.wikimedia.org/wikipedia/commons/4/46/MapaBCNMetropolitana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Транспорт: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Воздушный 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Морской 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Железнодорожный 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Общественный 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Такси</a:t>
            </a:r>
            <a:endParaRPr lang="ru-RU" sz="2400" dirty="0"/>
          </a:p>
        </p:txBody>
      </p:sp>
      <p:sp>
        <p:nvSpPr>
          <p:cNvPr id="44034" name="AutoShape 2" descr="https://upload.wikimedia.org/wikipedia/commons/thumb/0/01/Barcelona_Tram_01.jpg/1024px-Barcelona_Tram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s://upload.wikimedia.org/wikipedia/commons/thumb/0/01/Barcelona_Tram_01.jpg/1024px-Barcelona_Tram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024px-Barcelona_Tax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-1"/>
            <a:ext cx="4643438" cy="3482579"/>
          </a:xfrm>
          <a:prstGeom prst="rect">
            <a:avLst/>
          </a:prstGeom>
        </p:spPr>
      </p:pic>
      <p:pic>
        <p:nvPicPr>
          <p:cNvPr id="6" name="Рисунок 5" descr="1024px-Barcelona_Tram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00438"/>
            <a:ext cx="4476749" cy="33575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344168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GoCars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Barcelona</a:t>
            </a:r>
            <a:endParaRPr lang="ru-RU" sz="2400" dirty="0" smtClean="0"/>
          </a:p>
          <a:p>
            <a:r>
              <a:rPr lang="ru-RU" sz="2400" dirty="0" smtClean="0"/>
              <a:t>В городе распространяется практика аренды на один час маленьких автомобилей, снабжённых навигаторами GPS, с правом бесплатной парковки. Их называют «желтый автомобиль» или </a:t>
            </a:r>
            <a:r>
              <a:rPr lang="ru-RU" sz="2400" dirty="0" err="1" smtClean="0"/>
              <a:t>GoCars</a:t>
            </a:r>
            <a:r>
              <a:rPr lang="ru-RU" sz="2400" dirty="0" smtClean="0"/>
              <a:t> </a:t>
            </a:r>
            <a:r>
              <a:rPr lang="ru-RU" sz="2400" dirty="0" err="1" smtClean="0"/>
              <a:t>Barcelona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 descr="https://upload.wikimedia.org/wikipedia/ru/thumb/3/34/MapaBCN_Distritos01_Rus.jpg/400px-MapaBCN_Distritos01_Rus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6865938"/>
            <a:ext cx="381000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1" name="AutoShape 5" descr="https://upload.wikimedia.org/wikipedia/ru/thumb/3/34/MapaBCN_Distritos01_Rus.jpg/400px-MapaBCN_Distritos01_Rus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6865938"/>
            <a:ext cx="3810000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571480"/>
          <a:ext cx="8358246" cy="1932108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368260">
                <a:tc>
                  <a:txBody>
                    <a:bodyPr/>
                    <a:lstStyle/>
                    <a:p>
                      <a:pPr fontAlgn="t"/>
                      <a:endParaRPr lang="ru-RU" dirty="0"/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fontAlgn="t"/>
                      <a:r>
                        <a:rPr lang="en-AU" sz="1300" dirty="0"/>
                        <a:t>C</a:t>
                      </a:r>
                      <a:r>
                        <a:rPr lang="ru-RU" sz="1300" dirty="0" err="1"/>
                        <a:t>реднемесячная</a:t>
                      </a:r>
                      <a:r>
                        <a:rPr lang="ru-RU" sz="1300" dirty="0"/>
                        <a:t> температура, °</a:t>
                      </a:r>
                      <a:r>
                        <a:rPr lang="en-AU" sz="1300" dirty="0"/>
                        <a:t>C</a:t>
                      </a:r>
                    </a:p>
                  </a:txBody>
                  <a:tcPr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607">
                <a:tc>
                  <a:txBody>
                    <a:bodyPr/>
                    <a:lstStyle/>
                    <a:p>
                      <a:pPr algn="r" fontAlgn="t"/>
                      <a:endParaRPr lang="ru-RU" sz="900" b="1">
                        <a:latin typeface="Arial"/>
                      </a:endParaRP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янв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фев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мар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апр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май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июн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июл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 err="1"/>
                        <a:t>авг</a:t>
                      </a:r>
                      <a:endParaRPr lang="ru-RU" b="1" dirty="0"/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сен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окт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ноя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/>
                        <a:t>дек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</a:tr>
              <a:tr h="27714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>
                          <a:latin typeface="Arial"/>
                        </a:rPr>
                        <a:t>днем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+13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+14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+16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+25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+25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+16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+13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</a:tr>
              <a:tr h="36467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>
                          <a:latin typeface="Arial"/>
                        </a:rPr>
                        <a:t>ночью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+6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+7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+9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+14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+19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+15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+11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</a:tr>
              <a:tr h="27714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>
                          <a:latin typeface="Arial"/>
                        </a:rPr>
                        <a:t>воды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+13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+13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+15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+17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+18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+22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+24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+26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+25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+22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>
                          <a:latin typeface="Georgia"/>
                        </a:rPr>
                        <a:t>+20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1BC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200" dirty="0">
                          <a:latin typeface="Georgia"/>
                        </a:rPr>
                        <a:t>+16</a:t>
                      </a:r>
                    </a:p>
                  </a:txBody>
                  <a:tcPr marL="66675" marR="6667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EEFF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6116" y="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Климат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497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Лучшее время для поездки в Барселону — скорее, вопрос вкуса. Купальный сезон начинается в середине мая — начале июня и длится до конца сентября. Самое приятное время — май и сентябрь. Конец июля и первая половина августа — время, когда иностранцев на улицах города больше, чем жителей Барселоны.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500042"/>
            <a:ext cx="3786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Барселоне построено несколько сотен отелей разной «звездности»: от роскошных класса люкс до вполне демократичных, работающих по системе «</a:t>
            </a:r>
            <a:r>
              <a:rPr lang="ru-RU" dirty="0" err="1" smtClean="0"/>
              <a:t>Bed&amp;Breakfast</a:t>
            </a:r>
            <a:r>
              <a:rPr lang="ru-RU" dirty="0" smtClean="0"/>
              <a:t>». Также в наличии апартаменты, </a:t>
            </a:r>
            <a:r>
              <a:rPr lang="ru-RU" dirty="0" err="1" smtClean="0"/>
              <a:t>хостелы</a:t>
            </a:r>
            <a:r>
              <a:rPr lang="ru-RU" dirty="0" smtClean="0"/>
              <a:t> и кемпинги.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43538" y="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Отели Барселоны</a:t>
            </a:r>
          </a:p>
        </p:txBody>
      </p:sp>
      <p:pic>
        <p:nvPicPr>
          <p:cNvPr id="7" name="Рисунок 6" descr="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5225" cy="3857652"/>
          </a:xfrm>
          <a:prstGeom prst="rect">
            <a:avLst/>
          </a:prstGeom>
        </p:spPr>
      </p:pic>
      <p:pic>
        <p:nvPicPr>
          <p:cNvPr id="5" name="Рисунок 4" descr="1052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3500430" cy="3500430"/>
          </a:xfrm>
          <a:prstGeom prst="rect">
            <a:avLst/>
          </a:prstGeom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3" y="3302865"/>
            <a:ext cx="5000628" cy="35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Барселона — архитектурное чудо Испании, достопримечательности которого привлекают огромное количество туристов в течение всего года. 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571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Старый город и Готический квартал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1024px-Plaça_del_Rei_2074102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286776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0"/>
            <a:ext cx="2243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 города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024px-Plaça_Catalunya_24190530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0042"/>
            <a:ext cx="9103899" cy="6072230"/>
          </a:xfrm>
          <a:prstGeom prst="rect">
            <a:avLst/>
          </a:prstGeom>
        </p:spPr>
      </p:pic>
      <p:pic>
        <p:nvPicPr>
          <p:cNvPr id="3" name="Рисунок 2" descr="1024px-Barcelona_casa_batlo_antonio_gaud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35760"/>
            <a:ext cx="8429652" cy="632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Храм Святого Сердца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SagratCorTibidab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72528" cy="6429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1243</TotalTime>
  <Words>209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Испания. Барселона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UserXP</cp:lastModifiedBy>
  <cp:revision>120</cp:revision>
  <dcterms:created xsi:type="dcterms:W3CDTF">2013-01-20T14:13:17Z</dcterms:created>
  <dcterms:modified xsi:type="dcterms:W3CDTF">2014-12-02T18:59:50Z</dcterms:modified>
</cp:coreProperties>
</file>