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6" r:id="rId6"/>
    <p:sldId id="261" r:id="rId7"/>
    <p:sldId id="259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FF"/>
    <a:srgbClr val="FF3399"/>
    <a:srgbClr val="C20E39"/>
    <a:srgbClr val="E01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562A-35E1-42FE-960A-8D6A424800C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6E8A6-C9C5-4B7A-BCCC-DED860B8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7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9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8" y="0"/>
            <a:ext cx="9149270" cy="685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8038"/>
            <a:ext cx="5752728" cy="1508993"/>
          </a:xfrm>
        </p:spPr>
        <p:txBody>
          <a:bodyPr>
            <a:noAutofit/>
          </a:bodyPr>
          <a:lstStyle/>
          <a:p>
            <a:r>
              <a:rPr lang="uk-UA" sz="6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Ніагарський водоспад</a:t>
            </a:r>
            <a:endParaRPr lang="uk-UA" sz="60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76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5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552728" cy="901824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Загальні відомості</a:t>
            </a:r>
            <a:endParaRPr lang="ru-RU" b="1" i="1" u="sng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344816" cy="3384376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Ніагарський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знаходиться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території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штату Нью-Йорк на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річці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Ніагара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яка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витікає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 великого озера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Ері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знаходиться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кордоні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США та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Канади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Висота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водоспаду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складає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близько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50 м. </a:t>
            </a:r>
            <a:endParaRPr lang="ru-RU" sz="2400" b="1" i="1" dirty="0" smtClean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b="1" i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Спокійний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рівний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сильний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шум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водоспаду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чути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аж за 20 км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навкруги</a:t>
            </a:r>
            <a:r>
              <a:rPr lang="ru-RU" sz="2400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sz="2400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Індіанці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племені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ірокезів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назвали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Нікакаре</a:t>
            </a:r>
            <a:r>
              <a:rPr lang="ru-RU" sz="24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“Великий шум”. </a:t>
            </a:r>
            <a:endParaRPr lang="vi-VN" sz="2400" b="1" i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9"/>
            <a:ext cx="9144000" cy="686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blipFill>
                  <a:blip r:embed="rId3"/>
                  <a:tile tx="0" ty="0" sx="100000" sy="100000" flip="none" algn="tl"/>
                </a:blipFill>
                <a:latin typeface="Comic Sans MS" pitchFamily="66" charset="0"/>
              </a:rPr>
              <a:t>Утворення водоспаду</a:t>
            </a:r>
            <a:endParaRPr lang="ru-RU" b="1" i="1" u="sng" dirty="0">
              <a:blipFill>
                <a:blip r:embed="rId3"/>
                <a:tile tx="0" ty="0" sx="100000" sy="100000" flip="none" algn="tl"/>
              </a:blip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416824" cy="3600400"/>
          </a:xfrm>
          <a:ln>
            <a:noFill/>
            <a:prstDash val="dashDot"/>
          </a:ln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b="1" i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Північноамериканські</a:t>
            </a:r>
            <a:r>
              <a:rPr lang="ru-RU" sz="1600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Великі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озера і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річка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Ніагара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результат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останнього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континентального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льодовикового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щита —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величезного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льодовика</a:t>
            </a:r>
            <a:r>
              <a:rPr lang="ru-RU" sz="1600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pPr indent="0">
              <a:buNone/>
            </a:pPr>
            <a:r>
              <a:rPr lang="ru-RU" sz="1600" b="1" i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Льодовик</a:t>
            </a:r>
            <a:r>
              <a:rPr lang="ru-RU" sz="1600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рухався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подібно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бульдозеру,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перемелюючи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камені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й грунт,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зрушуючи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місця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поглиблюючи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русла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річок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створюючи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озера. В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інших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місцях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відкладалися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уламки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порід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примушуючи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річки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створювати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нові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русла. </a:t>
            </a:r>
            <a:endParaRPr lang="en-US" sz="1600" b="1" i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indent="0">
              <a:buNone/>
            </a:pP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того як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лід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розтанув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дренажна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канава з боку Великих озер стала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сучасною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річкою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Ніагара</a:t>
            </a:r>
            <a:r>
              <a:rPr lang="ru-RU" sz="1600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Через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деякий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Ніагара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вирізала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глибоку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ущелину</a:t>
            </a:r>
            <a:r>
              <a:rPr lang="ru-RU" sz="1600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північного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берега </a:t>
            </a:r>
            <a:r>
              <a:rPr lang="ru-RU" sz="16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утворивши</a:t>
            </a:r>
            <a:r>
              <a:rPr lang="ru-RU" sz="16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обрив.</a:t>
            </a:r>
            <a:endParaRPr lang="ru-RU" sz="1600" b="1" i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337" cy="685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6400800" cy="68580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Клімат</a:t>
            </a:r>
            <a:endParaRPr lang="ru-RU" b="1" i="1" u="sng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128792" cy="3816424"/>
          </a:xfrm>
        </p:spPr>
        <p:txBody>
          <a:bodyPr>
            <a:normAutofit/>
          </a:bodyPr>
          <a:lstStyle/>
          <a:p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як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Ніагарський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знаходиться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півдні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Канади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клімат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тут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помірний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м'який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виділено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чотири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сезони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але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найчіткіше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виражені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зима і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літо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сніг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випадає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грудні-січні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Грізна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картина на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Ніагарському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розгортається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ранньою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весною,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льодоходу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Величезні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крижини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як айсберги, з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гуркотом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гулом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розбиваються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вщент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зникають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безодні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000" b="1" i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400800" cy="68580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Веселки</a:t>
            </a:r>
            <a:endParaRPr lang="ru-RU" b="1" i="1" u="sng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2276872"/>
            <a:ext cx="6984776" cy="3312368"/>
          </a:xfrm>
        </p:spPr>
        <p:txBody>
          <a:bodyPr>
            <a:normAutofit/>
          </a:bodyPr>
          <a:lstStyle/>
          <a:p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Сотні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веселок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виникають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цьому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водоспаді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вдень і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навіть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вночі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коли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працює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підсвічування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цього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водоспаду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Ніагарський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притягує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себе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всіх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закоханих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світу</a:t>
            </a:r>
            <a:r>
              <a:rPr lang="ru-RU" sz="2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000" b="1" i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9" y="-12259"/>
            <a:ext cx="9160347" cy="687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400800" cy="68580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Сотні туристів</a:t>
            </a:r>
            <a:endParaRPr lang="ru-RU" b="1" i="1" u="sng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056784" cy="36004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2000" b="1" i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Щодня</a:t>
            </a:r>
            <a:r>
              <a:rPr lang="ru-RU" sz="2000" b="1" i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відвідують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сотні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туристів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повинні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пройти ряд „процедур”,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щоб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побачити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славнозвісне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чудо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світу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000" b="1" i="1" dirty="0" smtClean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indent="0">
              <a:buNone/>
            </a:pPr>
            <a:r>
              <a:rPr lang="ru-RU" sz="2000" b="1" i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Спочатку</a:t>
            </a:r>
            <a:r>
              <a:rPr lang="ru-RU" sz="2000" b="1" i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вони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отримують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спецодяг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поліетиленові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плащі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резинові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босоніжки</a:t>
            </a:r>
            <a:r>
              <a:rPr lang="ru-RU" sz="2000" b="1" i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pPr indent="0">
              <a:buNone/>
            </a:pPr>
            <a:r>
              <a:rPr lang="ru-RU" sz="2000" b="1" i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Туристи</a:t>
            </a:r>
            <a:r>
              <a:rPr lang="ru-RU" sz="2000" b="1" i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мають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змогу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підійти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води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настільки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близько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створюється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ефект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зливи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і вони,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незважаючи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спецодяг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залишаються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мокрими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ніг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2000" b="1" i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голови</a:t>
            </a:r>
            <a:r>
              <a:rPr lang="ru-RU" sz="2000" b="1" i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342900" indent="-342900"/>
            <a:r>
              <a:rPr lang="ru-RU" sz="2000" b="1" i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Завдяки</a:t>
            </a:r>
            <a:r>
              <a:rPr lang="ru-RU" sz="2000" b="1" i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стовідсотковій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вологості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тут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постійно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спостерігається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велетенська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веселка,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котра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мігрує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між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водоспадами</a:t>
            </a:r>
            <a:r>
              <a:rPr lang="ru-RU" sz="2000" b="1" i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000" b="1" i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0" y="-1"/>
            <a:ext cx="91596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413" y="980728"/>
            <a:ext cx="6400800" cy="68580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Цікаві факти</a:t>
            </a:r>
            <a:endParaRPr lang="ru-RU" b="1" i="1" u="sng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5768" y="1916832"/>
            <a:ext cx="7776864" cy="3672408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endParaRPr lang="ru-RU" dirty="0"/>
          </a:p>
          <a:p>
            <a:pPr marL="285750" indent="-285750"/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Під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час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сильних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морозів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в США і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Канаді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трапляються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випадки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, коли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водоспад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замерзає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 </a:t>
            </a:r>
          </a:p>
          <a:p>
            <a:pPr marL="285750" indent="-285750"/>
            <a:r>
              <a:rPr lang="ru-RU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За 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час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спостережень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таке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було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в 1848 і 1912 роках, а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також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у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січні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2014 </a:t>
            </a:r>
            <a:r>
              <a:rPr lang="ru-RU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року.</a:t>
            </a:r>
          </a:p>
          <a:p>
            <a:pPr marL="285750" indent="-285750"/>
            <a:r>
              <a:rPr lang="ru-RU" b="1" i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Під</a:t>
            </a:r>
            <a:r>
              <a:rPr lang="ru-RU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водоспадом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побудовані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гідроелектростанції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сумарною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потужністю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до 4,4 </a:t>
            </a:r>
            <a:r>
              <a:rPr lang="ru-RU" b="1" i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гігават</a:t>
            </a:r>
            <a:r>
              <a:rPr lang="ru-RU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</a:t>
            </a:r>
          </a:p>
          <a:p>
            <a:pPr marL="285750" indent="-285750"/>
            <a:r>
              <a:rPr lang="ru-RU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12382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Ніагара-Фоллс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—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астероїд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, названий на честь </a:t>
            </a:r>
            <a:r>
              <a:rPr lang="ru-RU" b="1" i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водоспаду</a:t>
            </a:r>
            <a:r>
              <a:rPr lang="ru-RU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</a:t>
            </a:r>
            <a:endParaRPr lang="ru-RU" b="1" i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0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41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373</Words>
  <Application>Microsoft Office PowerPoint</Application>
  <PresentationFormat>Экран (4:3)</PresentationFormat>
  <Paragraphs>26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Ніагарський водоспад</vt:lpstr>
      <vt:lpstr>Загальні відомості</vt:lpstr>
      <vt:lpstr>Утворення водоспаду</vt:lpstr>
      <vt:lpstr>Клімат</vt:lpstr>
      <vt:lpstr>Веселки</vt:lpstr>
      <vt:lpstr>Сотні туристів</vt:lpstr>
      <vt:lpstr>Цікаві факти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Дієприслівниковий зворот</dc:title>
  <dc:creator>Bravo</dc:creator>
  <cp:lastModifiedBy>Bravo</cp:lastModifiedBy>
  <cp:revision>52</cp:revision>
  <dcterms:created xsi:type="dcterms:W3CDTF">2014-02-11T13:38:29Z</dcterms:created>
  <dcterms:modified xsi:type="dcterms:W3CDTF">2014-02-28T18:35:54Z</dcterms:modified>
</cp:coreProperties>
</file>