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CC6B4D-3E52-4579-9D0F-D5B8628A2926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EB5F70-B5A8-43F1-8E25-605D198B7A6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EB5F70-B5A8-43F1-8E25-605D198B7A6B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7451-7C93-4745-B389-31207657BC8C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1ACB-C5BB-463C-AEFB-619CB7DA2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7451-7C93-4745-B389-31207657BC8C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1ACB-C5BB-463C-AEFB-619CB7DA2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7451-7C93-4745-B389-31207657BC8C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1ACB-C5BB-463C-AEFB-619CB7DA2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7451-7C93-4745-B389-31207657BC8C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1ACB-C5BB-463C-AEFB-619CB7DA2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7451-7C93-4745-B389-31207657BC8C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1ACB-C5BB-463C-AEFB-619CB7DA2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7451-7C93-4745-B389-31207657BC8C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1ACB-C5BB-463C-AEFB-619CB7DA2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7451-7C93-4745-B389-31207657BC8C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1ACB-C5BB-463C-AEFB-619CB7DA2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7451-7C93-4745-B389-31207657BC8C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1ACB-C5BB-463C-AEFB-619CB7DA2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7451-7C93-4745-B389-31207657BC8C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1ACB-C5BB-463C-AEFB-619CB7DA2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7451-7C93-4745-B389-31207657BC8C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1ACB-C5BB-463C-AEFB-619CB7DA2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77451-7C93-4745-B389-31207657BC8C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51ACB-C5BB-463C-AEFB-619CB7DA2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77451-7C93-4745-B389-31207657BC8C}" type="datetimeFigureOut">
              <a:rPr lang="ru-RU" smtClean="0"/>
              <a:pPr/>
              <a:t>28.03.2012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51ACB-C5BB-463C-AEFB-619CB7DA2F3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8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Монгол</a:t>
            </a:r>
            <a:r>
              <a:rPr lang="uk-UA" sz="8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8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</a:t>
            </a:r>
            <a:endParaRPr lang="ru-RU" sz="8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0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Скульптура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XVII столітті в Монголії поширюється художнє лиття з бронзи. Бронзові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скульптури-Бурхан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зазвичай зображали буддійських божеств. Серед монгольських скульпторів необхідно відзначити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Джебдзун-Дамба-хутухту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Дзанабадзара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(1635-1723), творця унікальних образів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бодхисаттви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Тари. Першим зразком монументальної скульптури в Монгольської народної республіки став пам'ятник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Сухе-Батор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С.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Чоймбола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(1946). Найбільшим зразком сучасного монгольського бронзового литва є відтворена в 1996 році статуя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Мегжід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Жанрайсег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Монгольські скульптори традиційно сильні в дерев'яній скульптурі; багато з них - визнані майстри-анімалісти.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45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457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8000" t="-11000" r="-8000" b="-3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0000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857232"/>
            <a:ext cx="900115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Культура Монголії складалася під впливом кочового способу життя монголів. Починаючи з XIII століття вона тісно </a:t>
            </a:r>
            <a:r>
              <a:rPr kumimoji="0" lang="uk-UA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взаімодействала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 культурою Тибету, меншою мірою - Китаю. Її остаточному формуванню сприяє прийняття монголами тибетського буддизму. У XX столітті сильний вплив на культуру Монголії зробила російська, а за посередництвом її - європейська культура.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102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2000"/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Монгольські діти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Монголи традиційно боялися бід і вірили в різні хороші і погані прикмети. Вони можуть бути спрямовані на деяких шаманів, які порушують такі табу, як і наступ на поріг юрти, осквернення води та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Найбільш уразливими членами сім'ї були діти, і тому їм давали спеціальні імена, як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Нергуй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монг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Безіменний) або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Енебіш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монг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Чи не цей), або ж хлопчиків одягали як дівчаток . Перед виходом вночі, волосся дітей молодшого віку іноді офарблюють вугіллям або сажею щоб обдурити злих духів, показавши що це не дитина, а кролик з чорними волоссям на лобі. При подорожі на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часто приноситься жертва. Приноситься вона у вигляді цукерок і рису. Робиться це для впевненості в безпеці продовження поїздки. До деяких про, особливо на високих горах, також приносять жертву, для хорошої погоди і одворота нещастя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дитини першим великим святом є перша стрижка, як правило відбувається у віці від трьох до п'яти років.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5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0"/>
      <p:bldP spid="1536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1000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785794"/>
            <a:ext cx="9144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Свята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Найбільш важливим суспільним святом є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надом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монг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ігрища). Найбільший з них проходить щороку на 11-13 липня в Улан-Баторі, але є також більш дрібні, що проходять а аймака і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сомоні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Надом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включає змагання з стрибків, боротьби та стрільби з лука. Для сім'ї найважливішим святом є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Цаган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Сар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монг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Цагаан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сар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- Білий місяць), що приблизно еквівалентно тибетському свята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Лосар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і, почасти, Китайському Новому році і зазвичай потрапляє на січень або лютий. Члени сім'ї і друзі відвідують один одного, обмінюються подарунками - найчастіше це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хадак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 величезна кількість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бууз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" dur="10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/>
      <p:bldP spid="1843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0" y="0"/>
            <a:ext cx="9144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Одяг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Монгольська Делі: чоловіче (ліворуч) і жіноче (праворуч) у магазині сувенірів Монгольська плаття мало змінилася з часів Монгольська імперія, тому що воно надзвичайно добре адаптовано до умов життя в степу і для повсякденної діяльності. Тим не менш, відбулися деякі зміни в стилях, які відрізняють сучасне монгольське плаття від історичного костюма. Делі, або каптан, є традиційною одягом і носиться як по робочих днях, так і у свята. Це довгий, вільний костюм скорочений в одне ціле з рукавами, що має високий комір, широко перекриваються на фронті.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Деел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підперізується поясом. За зображенням за часів імперії, однак,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деел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показують з більш відкритими вирізами, і з дуже просто вирізаними великими краями. Схожі на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деел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одяг носять сучасні лами. На додаток до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деелу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і чоловіки, і жінки можуть носити внизу штани, і жінки можуть також носити спідницю. Спідницю в тому ж стилі, як і раніше сьогодні носять у частині Монголії та Китаю. Зображення монголів з перських і китайських джерел часто показують чоловіків і жінок з косою.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1" dur="2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  <p:bldP spid="19457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5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97346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Волосся у них розділені на дві косички, кожна з яких розділена ще на три. Кінці коси потім зв'язують у петлю і закріплюють на голові, за вухами. Чоловіки також бувають голеними, як правило, залишивши тільки короткий </a:t>
            </a:r>
            <a:r>
              <a:rPr lang="uk-UA" sz="2400" dirty="0"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чуб</a:t>
            </a:r>
            <a:r>
              <a:rPr lang="uk-UA" sz="2400" dirty="0"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спереду і довге волосся ззаду. Ті жінки, що були обмежені в шлюбі і мали дуже високий ранг, носили головний убір. В даний час коси часто носять як маленькі хлопчики, так і дівчатка. Зрідка можна зустріти косу і у молодих людей, які таким чином підкреслюють свою прихильність національної традиції. У жінок коса залишається цілком звичайною зачіскою. Кожна етнічна група в Монголії має свій власний дизайн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деела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відрізняються вирізами, квітами і обробкою. До революції, у всіх соціальних верств в Монголії була своя манера одягатися. Пастухи, наприклад, носили простий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деел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який служив їм взимку і влітку. Священики носили жовті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деели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Світські феодальні князі носили капелюхи і шовкові жилети.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xit" presetSubtype="0" de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.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7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Кухня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Монгольська кухня заснована, головним чином на м'ясі та молочних продуктах, при цьому існують деякі регіональні відмінності. Найбільш поширена баранина, в пустелі і на південь зустрічається м'ясо верблюда, а в північних горах яловичина (у тому числі Як). Молочні продукти виготовляються з кобилячого молока (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айраг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великої рогатої худоби, яків, верблюдів (наприклад, збиті вершки). Популярні блюда включають пози (типу м'яса галушки),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хуушуур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(пиріжки з м'ясом),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хорхог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(тушковане м'ясо), і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баурсаки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(солодке печиво). Починаючи з другої половини XX століття, овочі все частіше стають частиною монгольських дієт. У столиці Улан-Баторі, існує широкий спектр імпортного продовольства.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Тибетський буддизм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 XVII столітті тибетський буддизм став панівною релігією в Монголії. Так само в деяких віддалених регіонах продовжував існувати традиційний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Шаманізм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З іншого боку, шаманські практики, такі як поклоніння на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Обоо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були включені в Тибетський буддизм. Ламаїзм часто звинувачують у низькій моралі і відповідальності за те, що основною причиною відсталості Монголії в кінці XIX - початку XX століття, з іншого боку, роль буддійської церкви в цілому безперечна в культурі Монголії. Тибетський буддизм і ритуальні релігії з великим числом богів і богинь надихнули на створення релігійних об'єктів, включаючи зображення в живопису і скульптури.  У 1930-х роках в Монгольської Народної Республіці здійснювалися масові репресії проти лам і шаманів, була зруйнована велика частина буддійських монастирів. У Внутрішній Монголії релігія сильно постраждала від Культурної революції 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1071546"/>
            <a:ext cx="9144000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Образотворче мистецтво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До початку XX-го століття більшість творів образотворчого мистецтва в Монголії мало релігійні функції, і тому монгольське образотворче мистецтво перебувало під сильним впливом </a:t>
            </a:r>
            <a:r>
              <a:rPr kumimoji="0" lang="uk-UA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індо-тибетського</a:t>
            </a: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буддійського образотворчого канону.  Танки, як правило, забарвлювалися або виконувалися в техніці аплікації.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1074</Words>
  <Application>Microsoft Office PowerPoint</Application>
  <PresentationFormat>Экран (4:3)</PresentationFormat>
  <Paragraphs>18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Монголія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>MSPUTNIK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Монголія</dc:title>
  <dc:creator>eXPerience</dc:creator>
  <cp:lastModifiedBy>eXPerience</cp:lastModifiedBy>
  <cp:revision>12</cp:revision>
  <dcterms:created xsi:type="dcterms:W3CDTF">2012-03-28T13:32:56Z</dcterms:created>
  <dcterms:modified xsi:type="dcterms:W3CDTF">2012-03-28T15:08:14Z</dcterms:modified>
</cp:coreProperties>
</file>