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8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314E042-EF76-4572-99D8-BC9EDF372BB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1ADF-16CA-49B4-A833-9DAB844A8B0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5256584" cy="2118097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ТУРЕЧЧИНА</a:t>
            </a:r>
            <a:endParaRPr lang="uk-UA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013176"/>
            <a:ext cx="3128391" cy="1680592"/>
          </a:xfrm>
        </p:spPr>
        <p:txBody>
          <a:bodyPr/>
          <a:lstStyle/>
          <a:p>
            <a:r>
              <a:rPr lang="uk-UA" dirty="0" smtClean="0"/>
              <a:t>Підготувала: учениця 10-Б класу Зацнова Вікторія</a:t>
            </a:r>
            <a:endParaRPr lang="uk-UA" dirty="0"/>
          </a:p>
        </p:txBody>
      </p:sp>
      <p:pic>
        <p:nvPicPr>
          <p:cNvPr id="1026" name="Picture 2" descr="E:\Turkey_st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5149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5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420888"/>
            <a:ext cx="3635896" cy="169563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688"/>
            <a:ext cx="9196917" cy="6897688"/>
          </a:xfrm>
        </p:spPr>
      </p:pic>
      <p:sp>
        <p:nvSpPr>
          <p:cNvPr id="6" name="Прямоугольник 5"/>
          <p:cNvSpPr/>
          <p:nvPr/>
        </p:nvSpPr>
        <p:spPr>
          <a:xfrm>
            <a:off x="1547664" y="980728"/>
            <a:ext cx="53103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У висновку мені б хотілося сказати, що ця країна приваблює туристів з усього світу, славиться високим комфортом готелів, відмінним сервісом, а саме головне, найдавнішими пам'ятниками історії й архітектури. Цей чудовий курорт можна відвідувати цілий рік.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69540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184576" cy="1015008"/>
          </a:xfrm>
        </p:spPr>
        <p:txBody>
          <a:bodyPr/>
          <a:lstStyle/>
          <a:p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07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effectLst/>
              </a:rPr>
              <a:t>Офіційна назва -</a:t>
            </a:r>
            <a:r>
              <a:rPr lang="uk-UA" sz="2400" dirty="0">
                <a:effectLst/>
              </a:rPr>
              <a:t> </a:t>
            </a:r>
            <a:r>
              <a:rPr lang="uk-UA" sz="2400" b="1" dirty="0">
                <a:effectLst/>
              </a:rPr>
              <a:t>Турецька </a:t>
            </a:r>
            <a:r>
              <a:rPr lang="uk-UA" sz="2400" b="1" dirty="0" smtClean="0">
                <a:effectLst/>
              </a:rPr>
              <a:t>Республіка</a:t>
            </a:r>
          </a:p>
          <a:p>
            <a:pPr marL="0" indent="0">
              <a:buNone/>
            </a:pPr>
            <a:r>
              <a:rPr lang="uk-UA" sz="2400" b="1" dirty="0" smtClean="0">
                <a:effectLst/>
              </a:rPr>
              <a:t>Площа - </a:t>
            </a:r>
            <a:r>
              <a:rPr lang="ru-RU" sz="2400" dirty="0">
                <a:effectLst/>
              </a:rPr>
              <a:t>783,5 </a:t>
            </a:r>
            <a:r>
              <a:rPr lang="ru-RU" sz="2400" dirty="0" smtClean="0">
                <a:effectLst/>
              </a:rPr>
              <a:t>тис</a:t>
            </a:r>
            <a:r>
              <a:rPr lang="ru-RU" sz="2400" dirty="0">
                <a:effectLst/>
              </a:rPr>
              <a:t>. км</a:t>
            </a:r>
            <a:r>
              <a:rPr lang="ru-RU" sz="2400" baseline="30000" dirty="0">
                <a:effectLst/>
              </a:rPr>
              <a:t>2</a:t>
            </a:r>
            <a:r>
              <a:rPr lang="ru-RU" sz="2400" dirty="0">
                <a:effectLst/>
              </a:rPr>
              <a:t> (</a:t>
            </a:r>
            <a:r>
              <a:rPr lang="ru-RU" sz="2400" dirty="0" smtClean="0">
                <a:effectLst/>
              </a:rPr>
              <a:t>37 місце в світі)</a:t>
            </a:r>
          </a:p>
          <a:p>
            <a:pPr marL="0" indent="0">
              <a:buNone/>
            </a:pPr>
            <a:r>
              <a:rPr lang="ru-RU" sz="2400" dirty="0" smtClean="0">
                <a:effectLst/>
              </a:rPr>
              <a:t>Населення - </a:t>
            </a:r>
            <a:r>
              <a:rPr lang="uk-UA" sz="2400" dirty="0">
                <a:effectLst/>
              </a:rPr>
              <a:t>74,7 млн. </a:t>
            </a:r>
            <a:r>
              <a:rPr lang="uk-UA" sz="2400" dirty="0" smtClean="0">
                <a:effectLst/>
              </a:rPr>
              <a:t>чол. (18 місце в світі)</a:t>
            </a:r>
          </a:p>
          <a:p>
            <a:pPr marL="0" indent="0">
              <a:buNone/>
            </a:pPr>
            <a:r>
              <a:rPr lang="uk-UA" sz="2400" dirty="0" smtClean="0">
                <a:effectLst/>
              </a:rPr>
              <a:t>Столиця – Анкара</a:t>
            </a:r>
          </a:p>
          <a:p>
            <a:pPr marL="0" indent="0">
              <a:buNone/>
            </a:pPr>
            <a:r>
              <a:rPr lang="ru-RU" sz="2400" b="1" dirty="0">
                <a:effectLst/>
              </a:rPr>
              <a:t>ВВП на душу </a:t>
            </a:r>
            <a:r>
              <a:rPr lang="ru-RU" sz="2400" b="1" dirty="0" err="1" smtClean="0">
                <a:effectLst/>
              </a:rPr>
              <a:t>населення</a:t>
            </a:r>
            <a:r>
              <a:rPr lang="ru-RU" sz="2400" b="1" dirty="0">
                <a:effectLst/>
              </a:rPr>
              <a:t>: </a:t>
            </a:r>
            <a:r>
              <a:rPr lang="ru-RU" sz="2400" dirty="0">
                <a:effectLst/>
              </a:rPr>
              <a:t>14,1 </a:t>
            </a:r>
            <a:r>
              <a:rPr lang="ru-RU" sz="2400" dirty="0" smtClean="0">
                <a:effectLst/>
              </a:rPr>
              <a:t>тис</a:t>
            </a:r>
            <a:r>
              <a:rPr lang="ru-RU" sz="2400" dirty="0">
                <a:effectLst/>
              </a:rPr>
              <a:t>. долл</a:t>
            </a:r>
            <a:r>
              <a:rPr lang="ru-RU" sz="24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2400" dirty="0" err="1" smtClean="0">
                <a:effectLst/>
              </a:rPr>
              <a:t>Державний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устрій</a:t>
            </a:r>
            <a:r>
              <a:rPr lang="ru-RU" sz="2400" dirty="0" smtClean="0">
                <a:effectLst/>
              </a:rPr>
              <a:t> - </a:t>
            </a:r>
            <a:r>
              <a:rPr lang="uk-UA" sz="2400" dirty="0">
                <a:effectLst/>
              </a:rPr>
              <a:t>парламентсько-президентська </a:t>
            </a:r>
            <a:r>
              <a:rPr lang="uk-UA" sz="2400" dirty="0" smtClean="0">
                <a:effectLst/>
              </a:rPr>
              <a:t>республіка</a:t>
            </a:r>
          </a:p>
          <a:p>
            <a:pPr marL="0" indent="0">
              <a:buNone/>
            </a:pPr>
            <a:r>
              <a:rPr lang="uk-UA" sz="2400" dirty="0" smtClean="0">
                <a:effectLst/>
              </a:rPr>
              <a:t>Офіційна мова – турецька</a:t>
            </a:r>
          </a:p>
          <a:p>
            <a:pPr marL="0" indent="0">
              <a:buNone/>
            </a:pPr>
            <a:r>
              <a:rPr lang="uk-UA" sz="2400" dirty="0" smtClean="0">
                <a:effectLst/>
              </a:rPr>
              <a:t>Релігія – іслам</a:t>
            </a:r>
            <a:r>
              <a:rPr lang="uk-UA" sz="2400" dirty="0">
                <a:effectLst/>
              </a:rPr>
              <a:t>, християнство, </a:t>
            </a:r>
            <a:r>
              <a:rPr lang="uk-UA" sz="2400" dirty="0" smtClean="0">
                <a:effectLst/>
              </a:rPr>
              <a:t>іудаїзм, </a:t>
            </a:r>
            <a:r>
              <a:rPr lang="uk-UA" sz="2400" dirty="0" err="1" smtClean="0">
                <a:effectLst/>
              </a:rPr>
              <a:t>єзиди</a:t>
            </a:r>
            <a:endParaRPr lang="uk-UA" sz="2400" dirty="0" smtClean="0">
              <a:effectLst/>
            </a:endParaRPr>
          </a:p>
          <a:p>
            <a:pPr marL="0" indent="0">
              <a:buNone/>
            </a:pPr>
            <a:r>
              <a:rPr lang="uk-UA" sz="2400" dirty="0" smtClean="0">
                <a:effectLst/>
              </a:rPr>
              <a:t>Валюта – турецька ліра</a:t>
            </a:r>
          </a:p>
        </p:txBody>
      </p:sp>
    </p:spTree>
    <p:extLst>
      <p:ext uri="{BB962C8B-B14F-4D97-AF65-F5344CB8AC3E}">
        <p14:creationId xmlns:p14="http://schemas.microsoft.com/office/powerpoint/2010/main" val="53685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304256" cy="858919"/>
          </a:xfrm>
        </p:spPr>
        <p:txBody>
          <a:bodyPr/>
          <a:lstStyle/>
          <a:p>
            <a:r>
              <a:rPr lang="uk-UA" dirty="0" smtClean="0"/>
              <a:t>Прапор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" y="1196752"/>
            <a:ext cx="3675358" cy="2438199"/>
          </a:xfrm>
        </p:spPr>
      </p:pic>
      <p:sp>
        <p:nvSpPr>
          <p:cNvPr id="8" name="Прямоугольник 7"/>
          <p:cNvSpPr/>
          <p:nvPr/>
        </p:nvSpPr>
        <p:spPr>
          <a:xfrm>
            <a:off x="3668451" y="3573016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В</a:t>
            </a:r>
            <a:r>
              <a:rPr lang="uk-UA" sz="3200" dirty="0" smtClean="0"/>
              <a:t>алюта</a:t>
            </a:r>
            <a:endParaRPr lang="uk-UA" sz="3200" dirty="0"/>
          </a:p>
        </p:txBody>
      </p:sp>
      <p:pic>
        <p:nvPicPr>
          <p:cNvPr id="2050" name="Picture 2" descr="E:\turetskaya-lira-10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50405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17358" y="451640"/>
            <a:ext cx="1230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Г</a:t>
            </a:r>
            <a:r>
              <a:rPr lang="uk-UA" sz="3600" dirty="0" smtClean="0"/>
              <a:t>ерб</a:t>
            </a:r>
            <a:endParaRPr lang="uk-UA" sz="3600" dirty="0"/>
          </a:p>
        </p:txBody>
      </p:sp>
      <p:pic>
        <p:nvPicPr>
          <p:cNvPr id="2051" name="Picture 3" descr="E:\pic10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28" y="1081040"/>
            <a:ext cx="2592288" cy="31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15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" y="0"/>
            <a:ext cx="3984833" cy="1434983"/>
          </a:xfrm>
        </p:spPr>
        <p:txBody>
          <a:bodyPr/>
          <a:lstStyle/>
          <a:p>
            <a:r>
              <a:rPr lang="uk-UA" dirty="0" smtClean="0"/>
              <a:t>Етнічні групи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658735" cy="507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Турки – 80%</a:t>
            </a:r>
          </a:p>
          <a:p>
            <a:pPr marL="0" indent="0">
              <a:buNone/>
            </a:pPr>
            <a:r>
              <a:rPr lang="uk-UA" sz="3200" dirty="0" smtClean="0"/>
              <a:t>Курди – 10 </a:t>
            </a:r>
            <a:r>
              <a:rPr lang="uk-UA" sz="3200" dirty="0" err="1" smtClean="0"/>
              <a:t>млн.чол</a:t>
            </a:r>
            <a:r>
              <a:rPr lang="uk-UA" sz="3200" dirty="0" smtClean="0"/>
              <a:t>.</a:t>
            </a:r>
          </a:p>
          <a:p>
            <a:pPr marL="0" indent="0">
              <a:buNone/>
            </a:pPr>
            <a:r>
              <a:rPr lang="uk-UA" sz="3200" dirty="0" smtClean="0"/>
              <a:t>Греки – 100 </a:t>
            </a:r>
            <a:r>
              <a:rPr lang="uk-UA" sz="3200" dirty="0" err="1" smtClean="0"/>
              <a:t>тис.чол</a:t>
            </a:r>
            <a:r>
              <a:rPr lang="uk-UA" sz="3200" dirty="0" smtClean="0"/>
              <a:t>.</a:t>
            </a:r>
          </a:p>
          <a:p>
            <a:pPr marL="0" indent="0">
              <a:buNone/>
            </a:pPr>
            <a:r>
              <a:rPr lang="uk-UA" sz="3200" dirty="0" smtClean="0"/>
              <a:t>Араби – 1 </a:t>
            </a:r>
            <a:r>
              <a:rPr lang="uk-UA" sz="3200" dirty="0" err="1" smtClean="0"/>
              <a:t>млн.чол</a:t>
            </a:r>
            <a:r>
              <a:rPr lang="uk-UA" sz="3200" dirty="0" smtClean="0"/>
              <a:t>.</a:t>
            </a:r>
          </a:p>
          <a:p>
            <a:pPr marL="0" indent="0">
              <a:buNone/>
            </a:pPr>
            <a:r>
              <a:rPr lang="uk-UA" sz="3200" dirty="0" smtClean="0"/>
              <a:t>Вірмени – 20 </a:t>
            </a:r>
            <a:r>
              <a:rPr lang="uk-UA" sz="3200" dirty="0" err="1" smtClean="0"/>
              <a:t>тис.чол</a:t>
            </a:r>
            <a:r>
              <a:rPr lang="uk-UA" sz="3200" dirty="0" smtClean="0"/>
              <a:t>.</a:t>
            </a:r>
          </a:p>
          <a:p>
            <a:pPr marL="0" indent="0">
              <a:buNone/>
            </a:pPr>
            <a:r>
              <a:rPr lang="uk-UA" sz="3200" dirty="0" smtClean="0"/>
              <a:t>Євреї – 3%</a:t>
            </a:r>
            <a:endParaRPr lang="uk-UA" sz="3200" dirty="0"/>
          </a:p>
        </p:txBody>
      </p:sp>
      <p:pic>
        <p:nvPicPr>
          <p:cNvPr id="3074" name="Picture 2" descr="E:\7507222_8cc20d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48680"/>
            <a:ext cx="3535363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240ximg_1282-2_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37" y="357301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7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8" y="35950"/>
            <a:ext cx="3240360" cy="670279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effectLst/>
              </a:rPr>
              <a:t>Найбільші</a:t>
            </a:r>
            <a:r>
              <a:rPr lang="ru-RU" sz="3200" dirty="0">
                <a:effectLst/>
              </a:rPr>
              <a:t> </a:t>
            </a:r>
            <a:r>
              <a:rPr lang="ru-RU" sz="3200" dirty="0" err="1" smtClean="0">
                <a:effectLst/>
              </a:rPr>
              <a:t>міста</a:t>
            </a:r>
            <a:r>
              <a:rPr lang="ru-RU" sz="3200" dirty="0" smtClean="0">
                <a:effectLst/>
              </a:rPr>
              <a:t> :</a:t>
            </a:r>
            <a:endParaRPr lang="uk-UA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" y="1340769"/>
            <a:ext cx="4346757" cy="2664295"/>
          </a:xfrm>
        </p:spPr>
      </p:pic>
      <p:sp>
        <p:nvSpPr>
          <p:cNvPr id="8" name="Прямоугольник 7"/>
          <p:cNvSpPr/>
          <p:nvPr/>
        </p:nvSpPr>
        <p:spPr>
          <a:xfrm>
            <a:off x="-19998" y="836712"/>
            <a:ext cx="106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Стамбул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098" name="Picture 2" descr="E:\Izmir 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960440" cy="226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4047" y="836712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0B0F0"/>
                </a:solidFill>
              </a:rPr>
              <a:t>І</a:t>
            </a:r>
            <a:r>
              <a:rPr lang="uk-UA" dirty="0" smtClean="0">
                <a:solidFill>
                  <a:srgbClr val="00B0F0"/>
                </a:solidFill>
              </a:rPr>
              <a:t>змір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238" y="4005064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Бурса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099" name="Picture 3" descr="E:\bursa_panorama-e1389614058312-655x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" y="4406679"/>
            <a:ext cx="3743674" cy="24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4048" y="4037347"/>
            <a:ext cx="87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0B0F0"/>
                </a:solidFill>
              </a:rPr>
              <a:t>Адана</a:t>
            </a:r>
            <a:r>
              <a:rPr lang="uk-UA" dirty="0"/>
              <a:t> </a:t>
            </a:r>
          </a:p>
        </p:txBody>
      </p:sp>
      <p:pic>
        <p:nvPicPr>
          <p:cNvPr id="4100" name="Picture 4" descr="E:\Adana-mos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428257"/>
            <a:ext cx="3960441" cy="238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6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04448" cy="930927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FFC000"/>
                </a:solidFill>
              </a:rPr>
              <a:t>Клімат : </a:t>
            </a:r>
            <a:r>
              <a:rPr lang="ru-RU" sz="1800" dirty="0">
                <a:solidFill>
                  <a:srgbClr val="FFC000"/>
                </a:solidFill>
              </a:rPr>
              <a:t>на узбережжі - субтропічний, м'який</a:t>
            </a:r>
            <a:r>
              <a:rPr lang="ru-RU" sz="1800" dirty="0" smtClean="0">
                <a:solidFill>
                  <a:srgbClr val="FFC000"/>
                </a:solidFill>
              </a:rPr>
              <a:t>;  </a:t>
            </a:r>
            <a:r>
              <a:rPr lang="ru-RU" sz="1800" dirty="0">
                <a:solidFill>
                  <a:srgbClr val="FFC000"/>
                </a:solidFill>
              </a:rPr>
              <a:t>у внутрішніх районах </a:t>
            </a:r>
            <a:r>
              <a:rPr lang="ru-RU" sz="1800" dirty="0" smtClean="0">
                <a:solidFill>
                  <a:srgbClr val="FFC000"/>
                </a:solidFill>
              </a:rPr>
              <a:t> помірний </a:t>
            </a:r>
            <a:r>
              <a:rPr lang="ru-RU" sz="1800" dirty="0">
                <a:solidFill>
                  <a:srgbClr val="FFC000"/>
                </a:solidFill>
              </a:rPr>
              <a:t>континентальний, з жарким посушливим літом і сніжними холодними зимами</a:t>
            </a:r>
            <a:endParaRPr lang="uk-UA" sz="18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272808" cy="3909134"/>
          </a:xfrm>
        </p:spPr>
      </p:pic>
    </p:spTree>
    <p:extLst>
      <p:ext uri="{BB962C8B-B14F-4D97-AF65-F5344CB8AC3E}">
        <p14:creationId xmlns:p14="http://schemas.microsoft.com/office/powerpoint/2010/main" val="3220223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4983"/>
          </a:xfrm>
        </p:spPr>
        <p:txBody>
          <a:bodyPr>
            <a:normAutofit/>
          </a:bodyPr>
          <a:lstStyle/>
          <a:p>
            <a:pPr algn="ctr"/>
            <a:r>
              <a:rPr lang="uk-UA" sz="1800" dirty="0">
                <a:solidFill>
                  <a:srgbClr val="FFC000"/>
                </a:solidFill>
              </a:rPr>
              <a:t>Ландшафт: на узбережжі вузькі прибережні рівнини; </a:t>
            </a:r>
            <a:r>
              <a:rPr lang="uk-UA" sz="1800" dirty="0" smtClean="0">
                <a:solidFill>
                  <a:srgbClr val="FFC000"/>
                </a:solidFill>
              </a:rPr>
              <a:t> більша </a:t>
            </a:r>
            <a:r>
              <a:rPr lang="uk-UA" sz="1800" dirty="0">
                <a:solidFill>
                  <a:srgbClr val="FFC000"/>
                </a:solidFill>
              </a:rPr>
              <a:t>частина </a:t>
            </a:r>
            <a:r>
              <a:rPr lang="uk-UA" sz="1800" dirty="0" smtClean="0">
                <a:solidFill>
                  <a:srgbClr val="FFC000"/>
                </a:solidFill>
              </a:rPr>
              <a:t> території зайнята </a:t>
            </a:r>
            <a:r>
              <a:rPr lang="uk-UA" sz="1800" dirty="0">
                <a:solidFill>
                  <a:srgbClr val="FFC000"/>
                </a:solidFill>
              </a:rPr>
              <a:t>горами і плоскогір'ями </a:t>
            </a:r>
            <a:br>
              <a:rPr lang="uk-UA" sz="1800" dirty="0">
                <a:solidFill>
                  <a:srgbClr val="FFC000"/>
                </a:solidFill>
              </a:rPr>
            </a:br>
            <a:r>
              <a:rPr lang="uk-UA" sz="1800" dirty="0">
                <a:solidFill>
                  <a:srgbClr val="FFC000"/>
                </a:solidFill>
              </a:rPr>
              <a:t>Нижча точка країни: морське узбережжя, 0 м </a:t>
            </a:r>
            <a:br>
              <a:rPr lang="uk-UA" sz="1800" dirty="0">
                <a:solidFill>
                  <a:srgbClr val="FFC000"/>
                </a:solidFill>
              </a:rPr>
            </a:br>
            <a:r>
              <a:rPr lang="uk-UA" sz="1800" dirty="0">
                <a:solidFill>
                  <a:srgbClr val="FFC000"/>
                </a:solidFill>
              </a:rPr>
              <a:t>Вища точка країни: м. Арарат, 5165 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1" y="4365104"/>
            <a:ext cx="4659313" cy="2376264"/>
          </a:xfrm>
        </p:spPr>
      </p:pic>
      <p:pic>
        <p:nvPicPr>
          <p:cNvPr id="5122" name="Picture 2" descr="E:\k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42839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arara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84" y="1628799"/>
            <a:ext cx="4392488" cy="25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Средиземное_море_у_берегов_Ливи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" y="1641085"/>
            <a:ext cx="4545723" cy="25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09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"/>
            <a:ext cx="6264696" cy="69269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Курорти Туреччини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1345233"/>
            <a:ext cx="3923928" cy="252028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879103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Сіде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8286" y="866199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Белек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E:\belek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36" y="1340768"/>
            <a:ext cx="3931039" cy="2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1941" y="3849814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Мармаріс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7" name="Picture 3" descr="E:\Залив_в_Мармарис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76065"/>
            <a:ext cx="4104456" cy="23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7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796864" cy="570887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/>
              </a:rPr>
              <a:t>Анталія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" y="783868"/>
            <a:ext cx="3923928" cy="3077180"/>
          </a:xfrm>
        </p:spPr>
      </p:pic>
      <p:sp>
        <p:nvSpPr>
          <p:cNvPr id="7" name="Прямоугольник 6"/>
          <p:cNvSpPr/>
          <p:nvPr/>
        </p:nvSpPr>
        <p:spPr>
          <a:xfrm>
            <a:off x="5292080" y="260648"/>
            <a:ext cx="1267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Кемер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E:\kem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83868"/>
            <a:ext cx="4333635" cy="30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91880" y="3861048"/>
            <a:ext cx="1289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Аланія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3" descr="E:\8094483_ac7388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07"/>
            <a:ext cx="4968552" cy="25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65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179</TotalTime>
  <Words>141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Kilter</vt:lpstr>
      <vt:lpstr>ТУРЕЧЧИНА</vt:lpstr>
      <vt:lpstr>Загальні відомості</vt:lpstr>
      <vt:lpstr>Прапор</vt:lpstr>
      <vt:lpstr>Етнічні групи</vt:lpstr>
      <vt:lpstr>Найбільші міста :</vt:lpstr>
      <vt:lpstr>Клімат : на узбережжі - субтропічний, м'який;  у внутрішніх районах  помірний континентальний, з жарким посушливим літом і сніжними холодними зимами</vt:lpstr>
      <vt:lpstr>Ландшафт: на узбережжі вузькі прибережні рівнини;  більша частина  території зайнята горами і плоскогір'ями  Нижча точка країни: морське узбережжя, 0 м  Вища точка країни: м. Арарат, 5165 м</vt:lpstr>
      <vt:lpstr>Курорти Туреччини</vt:lpstr>
      <vt:lpstr>Анталія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ТУРЕЧЧИНА</dc:title>
  <dc:creator>Вика Зацнова</dc:creator>
  <cp:lastModifiedBy>Вика Зацнова</cp:lastModifiedBy>
  <cp:revision>14</cp:revision>
  <dcterms:created xsi:type="dcterms:W3CDTF">2014-03-18T14:14:36Z</dcterms:created>
  <dcterms:modified xsi:type="dcterms:W3CDTF">2014-03-18T17:14:29Z</dcterms:modified>
</cp:coreProperties>
</file>