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61" r:id="rId4"/>
    <p:sldId id="267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EA8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BB41-42CA-4885-89AC-87D46D956E11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D5FE-06D6-473B-BFA7-8CAC6E206E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D5FE-06D6-473B-BFA7-8CAC6E206E8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D06742-4591-4D62-8C34-4323E1A87F98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7299E8-87B2-4F11-B3A0-6DC962104D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5370" cy="8382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8000"/>
                </a:solidFill>
                <a:latin typeface="Comic Sans MS" pitchFamily="66" charset="0"/>
              </a:rPr>
              <a:t>Заповідник </a:t>
            </a:r>
            <a:r>
              <a:rPr lang="uk-UA" sz="4800" b="1" dirty="0" err="1" smtClean="0">
                <a:solidFill>
                  <a:srgbClr val="008000"/>
                </a:solidFill>
                <a:latin typeface="Comic Sans MS" pitchFamily="66" charset="0"/>
              </a:rPr>
              <a:t>“Синевир”</a:t>
            </a:r>
            <a:endParaRPr lang="ru-RU" sz="4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3467651_larg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785926"/>
            <a:ext cx="7800061" cy="489578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karpattya2010031510192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355" b="4355"/>
          <a:stretch>
            <a:fillRect/>
          </a:stretch>
        </p:blipFill>
        <p:spPr>
          <a:xfrm>
            <a:off x="4572000" y="142852"/>
            <a:ext cx="4305469" cy="3131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643314"/>
            <a:ext cx="8477280" cy="30003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Багатий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різноманітний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світ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парку. Тут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зустріти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ведмедя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вовка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рись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лисицю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оленя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козулю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білку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куницю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лісову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куницю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кам’яну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борсука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горностая, глухаря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тетерука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саламандру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трапляються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пугач, тритон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карпатський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тритон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гірський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занесені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до «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книги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r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214822" cy="318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8543956" cy="20717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гірських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річках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живе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форель. 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парку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джерела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мінеральних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вод,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цінні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пам’ятки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дерев’яної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архітектури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інші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культурні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історичні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пам’ятки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річці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Озерянці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збереглася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гребля,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побудована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середині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ХІХ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 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базі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створено музей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лісосплаву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reserve02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4480" y="2500306"/>
            <a:ext cx="5360815" cy="41719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685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14290"/>
            <a:ext cx="6920524" cy="4670601"/>
          </a:xfrm>
        </p:spPr>
      </p:pic>
      <p:sp>
        <p:nvSpPr>
          <p:cNvPr id="6" name="TextBox 5"/>
          <p:cNvSpPr txBox="1"/>
          <p:nvPr/>
        </p:nvSpPr>
        <p:spPr>
          <a:xfrm>
            <a:off x="0" y="5042118"/>
            <a:ext cx="9001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Парк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призначений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для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особливо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цінних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комплексів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Східних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Карпат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туризму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відпочинку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та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0412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1214414" y="285728"/>
            <a:ext cx="6364503" cy="462872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5072074"/>
            <a:ext cx="8786874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	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Прикарпаття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край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заповідників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Усього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тут 438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заповідних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територій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об’єктів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загальною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площею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186,5 тис. га.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42852"/>
            <a:ext cx="8858312" cy="7143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	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Одним із найвідоміших природних заповідників Прикарпаття є  заповідник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“Синевир”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розташований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центральній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частині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Карпат, 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верхів’ї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Тереблі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Ріки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Міжгірському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районі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Закарпатської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S0b6RuN3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2143116"/>
            <a:ext cx="6559875" cy="452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bf889f2fd1ad9de61aa6aa34fa9ffe-md8dx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214414" y="214290"/>
            <a:ext cx="6572296" cy="47798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500702"/>
            <a:ext cx="914400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Площа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заповідника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становить 40,4 тис. га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Перлиною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парку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озеро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Синевир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8329642" cy="192882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" dirty="0" smtClean="0"/>
              <a:t>	</a:t>
            </a:r>
            <a:r>
              <a:rPr lang="ru-RU" sz="1600" dirty="0" smtClean="0"/>
              <a:t> 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Воно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сформувалося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10 тис.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тому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зсуву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гряди, коли на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висоті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989 м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утворилася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улоговина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площею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7 га, яку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заповнили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гірські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струмки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глибина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досягає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22 м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err="1" smtClean="0"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. 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Nesamovyte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178810"/>
            <a:ext cx="5857916" cy="4393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285728"/>
            <a:ext cx="4143404" cy="6215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народі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існує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легенда про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озера. 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далекі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часи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гори належали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багатому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графові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люди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працювали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пасли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овець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корів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рубали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ліс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 У графа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красуня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дочка Синь.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Дівчину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звали так тому,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очі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синіші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самого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неба.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p10101491024x768ff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3438" y="357166"/>
            <a:ext cx="4149793" cy="60722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85728"/>
            <a:ext cx="4071966" cy="61436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Одного разу граф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узяв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дочку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собою в гори.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Поки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граф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перевіряв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роботу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лісорубів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дочка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збирала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поляні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Раптом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почула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звуки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сопілки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побачила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лузі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сидить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хлопець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грає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Вир - пастух.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Помітивши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дівчину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перестав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грати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 Так вони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познайомилися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800px-Synevyr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00562" y="214290"/>
            <a:ext cx="4267995" cy="64019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86439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дівчина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стала часто приходить в гори до пастуха. Вони стали часто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зустрічатися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полюбили один одного. Але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дізнався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заборонив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зустрічатися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 Але не могли вони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жити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один без одного. І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тоді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граф наказав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убити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Вира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Люди графа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виждали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момент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скинули на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камінь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скелі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Дізнавшись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Синь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прибігла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до того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обняла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камінь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заплакала.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Довго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вона плакала,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поки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на тому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місці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утворилося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озеро. Вода 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озері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синя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чиста, як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очі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Синь, 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посередині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видна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верхівка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того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каменю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тих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пір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озеро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Синевир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 Зараз на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березі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озера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встановлені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вирізані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дерева,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Сині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та Вира.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Сюди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приїжджають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святкувати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весілля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куточків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Карпат.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Кажуть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люди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познайомилися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полюбили один одного на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озері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то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чекає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міцна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любов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" name="Рисунок 8" descr="2019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251" r="2251"/>
          <a:stretch>
            <a:fillRect/>
          </a:stretch>
        </p:blipFill>
        <p:spPr>
          <a:xfrm>
            <a:off x="214282" y="214290"/>
            <a:ext cx="8715436" cy="13572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5_o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428728" y="142852"/>
            <a:ext cx="6109278" cy="41313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29132"/>
            <a:ext cx="8405842" cy="22145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Флора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Синевиру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налічує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800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Чисті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букові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висоті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450–700 м,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вище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переважають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буково-ялицеві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ялицеві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ялинники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(700–1100 м)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чисті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ялинові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(1100–1500 м).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Поблизу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с.Негровець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розташоване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найбільше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болото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зростають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рідкісні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види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35</Words>
  <Application>Microsoft Office PowerPoint</Application>
  <PresentationFormat>Экран (4:3)</PresentationFormat>
  <Paragraphs>26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Заповідник “Синевир”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Заповідник “Синевир”</dc:title>
  <dc:creator>Admin</dc:creator>
  <cp:lastModifiedBy>Admin</cp:lastModifiedBy>
  <cp:revision>15</cp:revision>
  <dcterms:created xsi:type="dcterms:W3CDTF">2011-02-26T12:24:17Z</dcterms:created>
  <dcterms:modified xsi:type="dcterms:W3CDTF">2011-02-26T14:49:43Z</dcterms:modified>
</cp:coreProperties>
</file>