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17F8-F9FB-47C3-BC3C-ECE5B781404A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976C-A27A-47DD-B384-962AC2C265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34AE-C6EE-4A8A-8D29-06D54CC5CAC3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479E-1375-42E6-8E42-1310C788A8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5B5A-E2CF-4A98-BCDC-533817F8FFF4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5576-972F-4272-87B8-312706506C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B9F8-A5EB-471F-A7DF-C4AFD3CE7EB3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7C6E-FD9D-4B8F-B3C8-5BBC9C0D27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E98B-0C29-46DC-9B46-2C795A6B9F3B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39D8-9950-48A2-BB1B-7E27FF15B8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739D-816C-46F0-91E0-A751B574A3FA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D59F-9642-4B90-97F6-DEDE959452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8BED-C846-4B42-A1CB-B12F5A6431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86D0-02D9-4335-B2CF-0C8D82C26AB7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BE10-75C2-4BFB-9A88-9B3554E37CB5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6990-0510-4778-B41C-3FD669B1A5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6CCC-3223-44A0-931E-1FAB97B2305C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9105-9F72-486B-A858-E5D40AC396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EEB-9F5C-47F5-905D-E51E42233590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AF8D-DD47-4F57-8069-16D8EDD10E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9A4E-18D1-45B9-85E4-B7307B9AE4A5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4B00-2B74-4E47-9597-B394B24E63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D113203-63E9-4154-AB2B-BFEFAB396B35}" type="datetimeFigureOut">
              <a:rPr lang="uk-UA"/>
              <a:pPr>
                <a:defRPr/>
              </a:pPr>
              <a:t>19.12.2011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7F35A1C-C661-40C2-A88C-D12A6FC635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0" r:id="rId7"/>
    <p:sldLayoutId id="2147483807" r:id="rId8"/>
    <p:sldLayoutId id="2147483808" r:id="rId9"/>
    <p:sldLayoutId id="2147483799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665" y="1419479"/>
            <a:ext cx="4788024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6">
                    <a:lumMod val="75000"/>
                  </a:schemeClr>
                </a:solidFill>
                <a:latin typeface="Ariston" pitchFamily="66" charset="0"/>
              </a:rPr>
              <a:t>Антарктида</a:t>
            </a:r>
            <a:endParaRPr lang="uk-UA" sz="5400" b="1">
              <a:solidFill>
                <a:schemeClr val="accent6">
                  <a:lumMod val="75000"/>
                </a:schemeClr>
              </a:solidFill>
              <a:latin typeface="Ariston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6235">
            <a:off x="5791200" y="4273550"/>
            <a:ext cx="24685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7123">
            <a:off x="2700338" y="4387850"/>
            <a:ext cx="29019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6664">
            <a:off x="5805488" y="2203450"/>
            <a:ext cx="26368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4351">
            <a:off x="6196013" y="400050"/>
            <a:ext cx="232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467">
            <a:off x="5984875" y="665163"/>
            <a:ext cx="24399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268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/>
                </a:solidFill>
                <a:latin typeface="Ariston" pitchFamily="66" charset="0"/>
              </a:rPr>
              <a:t>Основні дані про материк…</a:t>
            </a:r>
            <a:endParaRPr lang="uk-UA">
              <a:solidFill>
                <a:schemeClr val="tx1"/>
              </a:solidFill>
              <a:latin typeface="Ariston" pitchFamily="66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450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uk-UA" sz="3200" b="1" smtClean="0">
                <a:latin typeface="Ariston"/>
              </a:rPr>
              <a:t>Площа-13,9 млн. км²</a:t>
            </a:r>
          </a:p>
          <a:p>
            <a:pPr marL="0" indent="0">
              <a:buFont typeface="Wingdings 2" pitchFamily="18" charset="2"/>
              <a:buNone/>
            </a:pPr>
            <a:r>
              <a:rPr lang="vi-VN" sz="3200" b="1" smtClean="0">
                <a:latin typeface="Ariston"/>
              </a:rPr>
              <a:t>Антаркти́да (від грец. </a:t>
            </a:r>
            <a:r>
              <a:rPr lang="el-GR" sz="3200" b="1" smtClean="0">
                <a:latin typeface="Ariston"/>
              </a:rPr>
              <a:t>αντ</a:t>
            </a:r>
            <a:r>
              <a:rPr lang="el-GR" sz="3200" b="1" smtClean="0">
                <a:solidFill>
                  <a:schemeClr val="bg1"/>
                </a:solidFill>
                <a:latin typeface="Ariston"/>
              </a:rPr>
              <a:t>ι </a:t>
            </a:r>
            <a:r>
              <a:rPr lang="el-GR" sz="3200" b="1" smtClean="0">
                <a:latin typeface="Ariston"/>
              </a:rPr>
              <a:t>— </a:t>
            </a:r>
            <a:r>
              <a:rPr lang="vi-VN" sz="3200" b="1" smtClean="0">
                <a:latin typeface="Ariston"/>
              </a:rPr>
              <a:t>проти та грец. </a:t>
            </a:r>
            <a:r>
              <a:rPr lang="el-GR" sz="3200" b="1" smtClean="0">
                <a:latin typeface="Ariston"/>
              </a:rPr>
              <a:t>αρκτικος — </a:t>
            </a:r>
            <a:r>
              <a:rPr lang="vi-VN" sz="3200" b="1" smtClean="0">
                <a:latin typeface="Ariston"/>
              </a:rPr>
              <a:t>північний) — континент у південній півкулі навколо географічного південного полюса, омивається Південним океаном, займає 10% поверхні Землі. Там розташовані 90% світових запасів криги, в яких сконцентровано 70% прісної води на Землі.</a:t>
            </a:r>
            <a:endParaRPr lang="uk-UA" sz="3200" b="1" smtClean="0">
              <a:latin typeface="Aristo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latin typeface="Ariston" pitchFamily="66" charset="0"/>
              </a:rPr>
              <a:t>Антарктиду відкрила 16 січня 1820 року російська експедиція Фадея Фадейовича </a:t>
            </a:r>
            <a:r>
              <a:rPr lang="uk-UA" dirty="0" err="1">
                <a:latin typeface="Ariston" pitchFamily="66" charset="0"/>
              </a:rPr>
              <a:t>Беллінсгаузена</a:t>
            </a:r>
            <a:r>
              <a:rPr lang="uk-UA" dirty="0">
                <a:latin typeface="Ariston" pitchFamily="66" charset="0"/>
              </a:rPr>
              <a:t> і Михайла Петровича Лазарєва (1819—21). На початку 20 століття Антарктиду досліджували видатні полярники: Роберт Скотт (1901—04, 1910—12), Ернест Генрі </a:t>
            </a:r>
            <a:r>
              <a:rPr lang="uk-UA" dirty="0" err="1">
                <a:latin typeface="Ariston" pitchFamily="66" charset="0"/>
              </a:rPr>
              <a:t>Шеклтон</a:t>
            </a:r>
            <a:r>
              <a:rPr lang="uk-UA" dirty="0">
                <a:latin typeface="Ariston" pitchFamily="66" charset="0"/>
              </a:rPr>
              <a:t> (1907—09), </a:t>
            </a:r>
            <a:r>
              <a:rPr lang="uk-UA" dirty="0" err="1">
                <a:latin typeface="Ariston" pitchFamily="66" charset="0"/>
              </a:rPr>
              <a:t>Руал</a:t>
            </a:r>
            <a:r>
              <a:rPr lang="uk-UA" dirty="0">
                <a:latin typeface="Ariston" pitchFamily="66" charset="0"/>
              </a:rPr>
              <a:t> Амундсен (1910—12) та інші. З 1928 вивчення Антарктиди здійснюється за допомогою літаків: Д. </a:t>
            </a:r>
            <a:r>
              <a:rPr lang="uk-UA" dirty="0" err="1">
                <a:latin typeface="Ariston" pitchFamily="66" charset="0"/>
              </a:rPr>
              <a:t>Вілкінс</a:t>
            </a:r>
            <a:r>
              <a:rPr lang="uk-UA" dirty="0">
                <a:latin typeface="Ariston" pitchFamily="66" charset="0"/>
              </a:rPr>
              <a:t> (1928—30), Л</a:t>
            </a:r>
            <a:r>
              <a:rPr lang="uk-UA" dirty="0" smtClean="0">
                <a:latin typeface="Ariston" pitchFamily="66" charset="0"/>
              </a:rPr>
              <a:t>., </a:t>
            </a:r>
            <a:r>
              <a:rPr lang="uk-UA" dirty="0">
                <a:latin typeface="Ariston" pitchFamily="66" charset="0"/>
              </a:rPr>
              <a:t>Р. Е. Берд </a:t>
            </a:r>
            <a:r>
              <a:rPr lang="uk-UA" dirty="0" smtClean="0">
                <a:latin typeface="Ariston" pitchFamily="66" charset="0"/>
              </a:rPr>
              <a:t>. </a:t>
            </a:r>
            <a:r>
              <a:rPr lang="uk-UA" dirty="0">
                <a:latin typeface="Ariston" pitchFamily="66" charset="0"/>
              </a:rPr>
              <a:t>З 1950 в Антарктиді працюють постійні науково-дослідні станції (перша — французька). В зв'язку з проведенням Міжнародного геофізичного року (1957—59) в Антарктиді 12 країн організували дослідні станції. Зокрема, СРСР, починаючи з 1956, організував 7 станцій. Основна з них — селище Мирний. З 1996 в Антарктиді діє також і українська наукова станція «Академік Вернадський».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smtClean="0">
                <a:solidFill>
                  <a:schemeClr val="accent6">
                    <a:lumMod val="75000"/>
                  </a:schemeClr>
                </a:solidFill>
                <a:latin typeface="Ariston" pitchFamily="66" charset="0"/>
              </a:rPr>
              <a:t>Історія   відкриття  та  освоєння материка:</a:t>
            </a:r>
            <a:endParaRPr lang="uk-UA" sz="4000">
              <a:solidFill>
                <a:schemeClr val="accent6">
                  <a:lumMod val="75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931654">
            <a:off x="3668713" y="1773238"/>
            <a:ext cx="5051425" cy="1473200"/>
          </a:xfrm>
        </p:spPr>
        <p:txBody>
          <a:bodyPr/>
          <a:lstStyle/>
          <a:p>
            <a:r>
              <a:rPr lang="uk-UA" b="1" smtClean="0">
                <a:latin typeface="Ariston"/>
              </a:rPr>
              <a:t>Антарктида - єдиний материк розташований у полярних широтах.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accent6">
                    <a:lumMod val="75000"/>
                  </a:schemeClr>
                </a:solidFill>
                <a:latin typeface="Ariston" pitchFamily="66" charset="0"/>
              </a:rPr>
              <a:t>Розташування материка</a:t>
            </a:r>
            <a:endParaRPr lang="uk-UA">
              <a:solidFill>
                <a:schemeClr val="accent6">
                  <a:lumMod val="75000"/>
                </a:schemeClr>
              </a:solidFill>
              <a:latin typeface="Ariston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141663"/>
            <a:ext cx="26733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1280514">
            <a:off x="19050" y="2590800"/>
            <a:ext cx="4460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Ariston"/>
              </a:rPr>
              <a:t>Антарктида  розташована південніше південого  полярного кола .У напрямку до полюса тривалість  полярного дня і полярної ночі зростає</a:t>
            </a:r>
            <a:r>
              <a:rPr lang="uk-UA" sz="2000" b="1">
                <a:latin typeface="Ariston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704813">
            <a:off x="3805238" y="4286250"/>
            <a:ext cx="43465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Ariston"/>
              </a:rPr>
              <a:t>Найпівнічніша точка-   Сіфре</a:t>
            </a:r>
          </a:p>
          <a:p>
            <a:r>
              <a:rPr lang="uk-UA" sz="2000" b="1">
                <a:latin typeface="Ariston"/>
              </a:rPr>
              <a:t>Найпівденніша точка -  Південний полюс90°00′ пд. ш. 0°00′ сх. д. (</a:t>
            </a:r>
            <a:r>
              <a:rPr lang="en-US" sz="2000" b="1">
                <a:latin typeface="Ariston"/>
              </a:rPr>
              <a:t>G)</a:t>
            </a:r>
          </a:p>
          <a:p>
            <a:r>
              <a:rPr lang="uk-UA" sz="2000" b="1">
                <a:latin typeface="Ariston"/>
              </a:rPr>
              <a:t>Найзахідніша точка  -відсутня</a:t>
            </a:r>
          </a:p>
          <a:p>
            <a:r>
              <a:rPr lang="uk-UA" sz="2000" b="1">
                <a:latin typeface="Ariston"/>
              </a:rPr>
              <a:t>Найсхідніша точка   -відсутн</a:t>
            </a:r>
            <a:r>
              <a:rPr lang="uk-UA" sz="2000" b="1">
                <a:latin typeface="Constantia" pitchFamily="18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82296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Морська Флора і Фауна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186</Words>
  <Application>Microsoft Office PowerPoint</Application>
  <PresentationFormat>Экран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Constantia</vt:lpstr>
      <vt:lpstr>Arial</vt:lpstr>
      <vt:lpstr>Wingdings 2</vt:lpstr>
      <vt:lpstr>Calibri</vt:lpstr>
      <vt:lpstr>Ariston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ESET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</dc:title>
  <dc:creator>demo</dc:creator>
  <cp:lastModifiedBy>Admin</cp:lastModifiedBy>
  <cp:revision>9</cp:revision>
  <dcterms:created xsi:type="dcterms:W3CDTF">2011-12-26T13:20:38Z</dcterms:created>
  <dcterms:modified xsi:type="dcterms:W3CDTF">2011-12-19T14:53:06Z</dcterms:modified>
</cp:coreProperties>
</file>