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256" r:id="rId3"/>
    <p:sldId id="265" r:id="rId4"/>
    <p:sldId id="271" r:id="rId5"/>
    <p:sldId id="272" r:id="rId6"/>
    <p:sldId id="273" r:id="rId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744" y="-96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1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ru-RU" smtClean="0"/>
              <a:pPr/>
              <a:t>26.02.2014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Біологічн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забруднення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dirty="0" smtClean="0"/>
              <a:t>Виконала</a:t>
            </a:r>
          </a:p>
          <a:p>
            <a:pPr algn="ctr"/>
            <a:r>
              <a:rPr lang="uk-UA" sz="2000" dirty="0" smtClean="0"/>
              <a:t>Александрова Ірина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053852" y="260648"/>
            <a:ext cx="8686801" cy="4191000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dirty="0" err="1"/>
              <a:t>Біологічне</a:t>
            </a:r>
            <a:r>
              <a:rPr lang="ru-RU" b="1" dirty="0"/>
              <a:t> </a:t>
            </a:r>
            <a:r>
              <a:rPr lang="ru-RU" b="1" dirty="0" err="1" smtClean="0"/>
              <a:t>забруднення</a:t>
            </a:r>
            <a:r>
              <a:rPr lang="ru-RU" dirty="0" smtClean="0"/>
              <a:t>– </a:t>
            </a:r>
            <a:r>
              <a:rPr lang="uk-UA" dirty="0"/>
              <a:t>привнесення в навколишнє середовище (воду, атмосферу, </a:t>
            </a:r>
            <a:r>
              <a:rPr lang="uk-UA" dirty="0" err="1"/>
              <a:t>грунт</a:t>
            </a:r>
            <a:r>
              <a:rPr lang="uk-UA" dirty="0"/>
              <a:t>, а також продукти харчування) і розмноження в ній мікроорганізмів, що викликають хвороби людини або сільськогосподарських тварин. </a:t>
            </a:r>
            <a:r>
              <a:rPr lang="uk-UA" dirty="0" smtClean="0"/>
              <a:t>Біологічне забруднення відбувається</a:t>
            </a:r>
            <a:r>
              <a:rPr lang="uk-UA" dirty="0"/>
              <a:t>, якщо в середовище потрапляють незнезаражені сільськогосподарські чи побутові стоки, що містять органічні речовини. </a:t>
            </a:r>
            <a:r>
              <a:rPr lang="ru-RU" dirty="0" err="1"/>
              <a:t>Біологічне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uk-UA" dirty="0" smtClean="0"/>
              <a:t>може </a:t>
            </a:r>
            <a:r>
              <a:rPr lang="uk-UA" dirty="0"/>
              <a:t>бути причиною небезпечних епідемій. Так, в Дагестані в 1994 р. масові захворювання на холеру були викликані забрудненням води неочищеними побутовими стоками, що містять збудник холери.</a:t>
            </a:r>
            <a:endParaRPr lang="ru-RU" dirty="0"/>
          </a:p>
        </p:txBody>
      </p:sp>
      <p:pic>
        <p:nvPicPr>
          <p:cNvPr id="1026" name="Picture 2" descr="http://www.npblog.com.ua/images/stories/bakteri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4" y="2852936"/>
            <a:ext cx="4362450" cy="3743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mergency.at.ua/_nw/1/385455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294" y="2852936"/>
            <a:ext cx="6400800" cy="3743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10035" y="188640"/>
            <a:ext cx="64307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Біологічне забруднення пов'язане з внесенням в середовище і розмноженням в ньому небажаних для людини організмів, з проникненням або інтродукцією в природні екосистеми нових видів, що викликає негативні зміни в біоценозах.</a:t>
            </a:r>
            <a:endParaRPr lang="ru-RU" dirty="0"/>
          </a:p>
        </p:txBody>
      </p:sp>
      <p:pic>
        <p:nvPicPr>
          <p:cNvPr id="2050" name="Picture 2" descr="http://s51.radikal.ru/i131/1102/0d/5d2cf74435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2" y="1634245"/>
            <a:ext cx="5230316" cy="33472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coport.org.ua/files/10_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57" y="1634245"/>
            <a:ext cx="5505129" cy="33789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rionews.com.ua/filelib/nws/prep/s419x0-news-11131122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16" y="3543193"/>
            <a:ext cx="5441746" cy="35615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0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44211"/>
            <a:ext cx="60928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 err="1"/>
              <a:t>Біологічні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потрапляють</a:t>
            </a:r>
            <a:r>
              <a:rPr lang="ru-RU" dirty="0"/>
              <a:t> у </a:t>
            </a:r>
            <a:r>
              <a:rPr lang="ru-RU" dirty="0" err="1"/>
              <a:t>водойми</a:t>
            </a:r>
            <a:r>
              <a:rPr lang="ru-RU" dirty="0"/>
              <a:t> з </a:t>
            </a:r>
            <a:r>
              <a:rPr lang="ru-RU" dirty="0" err="1"/>
              <a:t>побутовими</a:t>
            </a:r>
            <a:r>
              <a:rPr lang="ru-RU" dirty="0"/>
              <a:t> і </a:t>
            </a:r>
            <a:r>
              <a:rPr lang="ru-RU" dirty="0" err="1"/>
              <a:t>промисловими</a:t>
            </a:r>
            <a:r>
              <a:rPr lang="ru-RU" dirty="0"/>
              <a:t> стоками, в основному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харчової</a:t>
            </a:r>
            <a:r>
              <a:rPr lang="ru-RU" dirty="0"/>
              <a:t>, медико-</a:t>
            </a:r>
            <a:r>
              <a:rPr lang="ru-RU" dirty="0" err="1"/>
              <a:t>біологічної</a:t>
            </a:r>
            <a:r>
              <a:rPr lang="ru-RU" dirty="0"/>
              <a:t>, </a:t>
            </a:r>
            <a:r>
              <a:rPr lang="ru-RU" dirty="0" err="1"/>
              <a:t>целюлозно-паперової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целюлозно-паперовий</a:t>
            </a:r>
            <a:r>
              <a:rPr lang="ru-RU" dirty="0"/>
              <a:t> </a:t>
            </a:r>
            <a:r>
              <a:rPr lang="ru-RU" dirty="0" err="1"/>
              <a:t>комбінат</a:t>
            </a:r>
            <a:r>
              <a:rPr lang="ru-RU" dirty="0"/>
              <a:t> </a:t>
            </a:r>
            <a:r>
              <a:rPr lang="ru-RU" dirty="0" err="1"/>
              <a:t>забруднює</a:t>
            </a:r>
            <a:r>
              <a:rPr lang="ru-RU" dirty="0"/>
              <a:t> воду так само, як </a:t>
            </a:r>
            <a:r>
              <a:rPr lang="ru-RU" dirty="0" err="1"/>
              <a:t>місто</a:t>
            </a:r>
            <a:r>
              <a:rPr lang="ru-RU" dirty="0"/>
              <a:t> з </a:t>
            </a:r>
            <a:r>
              <a:rPr lang="ru-RU" dirty="0" err="1"/>
              <a:t>населенням</a:t>
            </a:r>
            <a:r>
              <a:rPr lang="ru-RU" dirty="0"/>
              <a:t> 0 5 млн. </a:t>
            </a:r>
            <a:r>
              <a:rPr lang="ru-RU" dirty="0" err="1"/>
              <a:t>чол</a:t>
            </a:r>
            <a:r>
              <a:rPr lang="ru-RU" dirty="0"/>
              <a:t>.</a:t>
            </a:r>
            <a:endParaRPr lang="ru-RU" dirty="0">
              <a:effectLst/>
            </a:endParaRPr>
          </a:p>
        </p:txBody>
      </p:sp>
      <p:pic>
        <p:nvPicPr>
          <p:cNvPr id="1026" name="Picture 2" descr="http://www.epochtimes.com.ua/upload/iblock/ec7/ec73203dad1ddf34a73918aa8286a3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464" y="2183487"/>
            <a:ext cx="6193151" cy="45578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4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Небезпека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 err="1"/>
              <a:t>Біологічне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є не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небезпечним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хімічне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. </a:t>
            </a:r>
            <a:r>
              <a:rPr lang="ru-RU" dirty="0" err="1"/>
              <a:t>Епідемії</a:t>
            </a:r>
            <a:r>
              <a:rPr lang="ru-RU" dirty="0"/>
              <a:t> </a:t>
            </a:r>
            <a:r>
              <a:rPr lang="ru-RU" dirty="0" err="1"/>
              <a:t>грипу</a:t>
            </a:r>
            <a:r>
              <a:rPr lang="ru-RU" dirty="0"/>
              <a:t>, </a:t>
            </a:r>
            <a:r>
              <a:rPr lang="ru-RU" dirty="0" err="1"/>
              <a:t>інших</a:t>
            </a:r>
            <a:r>
              <a:rPr lang="ru-RU" dirty="0"/>
              <a:t> хвороб є прикладами </a:t>
            </a:r>
            <a:r>
              <a:rPr lang="ru-RU" dirty="0" err="1"/>
              <a:t>прояву</a:t>
            </a:r>
            <a:r>
              <a:rPr lang="ru-RU" dirty="0"/>
              <a:t> </a:t>
            </a:r>
            <a:r>
              <a:rPr lang="ru-RU" dirty="0" err="1"/>
              <a:t>мікробіологічного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, </a:t>
            </a:r>
            <a:r>
              <a:rPr lang="ru-RU" dirty="0" err="1"/>
              <a:t>викликаного</a:t>
            </a:r>
            <a:r>
              <a:rPr lang="ru-RU" dirty="0"/>
              <a:t> </a:t>
            </a:r>
            <a:r>
              <a:rPr lang="ru-RU" dirty="0" err="1"/>
              <a:t>мікроорганізмами</a:t>
            </a:r>
            <a:r>
              <a:rPr lang="ru-RU" dirty="0"/>
              <a:t>.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патогенних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стічними</a:t>
            </a:r>
            <a:r>
              <a:rPr lang="ru-RU" dirty="0"/>
              <a:t> водами часто </a:t>
            </a:r>
            <a:r>
              <a:rPr lang="ru-RU" dirty="0" err="1"/>
              <a:t>були</a:t>
            </a:r>
            <a:r>
              <a:rPr lang="ru-RU" dirty="0"/>
              <a:t> і </a:t>
            </a:r>
            <a:r>
              <a:rPr lang="ru-RU" dirty="0" err="1"/>
              <a:t>продовжують</a:t>
            </a:r>
            <a:r>
              <a:rPr lang="ru-RU" dirty="0"/>
              <a:t> бути причинами </a:t>
            </a:r>
            <a:r>
              <a:rPr lang="ru-RU" dirty="0" err="1"/>
              <a:t>епідемій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52" name="Picture 4" descr="http://svit24.net/images/stories/articles/2013/Zdorovie/09-2013/02/d3a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4" y="3227106"/>
            <a:ext cx="5446341" cy="363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vit24.net/images/stories/articles/2013/Suspilstvo/01-2013/01/epidemiya-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3" y="0"/>
            <a:ext cx="5446341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2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S102895266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бочий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TS102895266</Template>
  <TotalTime>0</TotalTime>
  <Words>204</Words>
  <Application>Microsoft Office PowerPoint</Application>
  <PresentationFormat>Произвольный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TS102895266</vt:lpstr>
      <vt:lpstr>Біологічні забруднення </vt:lpstr>
      <vt:lpstr>Презентация PowerPoint</vt:lpstr>
      <vt:lpstr>Презентация PowerPoint</vt:lpstr>
      <vt:lpstr>Презентация PowerPoint</vt:lpstr>
      <vt:lpstr>Небезпека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2014-02-25T16:24:30Z</dcterms:created>
  <dcterms:modified xsi:type="dcterms:W3CDTF">2014-02-25T22:30:45Z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