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72" r:id="rId8"/>
    <p:sldId id="267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033-37DE-4699-9F19-A1EF8351AE39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EB6033-37DE-4699-9F19-A1EF8351AE39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1EB831-D01D-4DE6-A630-FED0EA1D56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Презентація на тему:</a:t>
            </a:r>
            <a:br>
              <a:rPr lang="uk-UA" dirty="0" smtClean="0"/>
            </a:br>
            <a:r>
              <a:rPr lang="uk-UA" dirty="0" err="1" smtClean="0"/>
              <a:t>“Забруднення</a:t>
            </a:r>
            <a:r>
              <a:rPr lang="uk-UA" dirty="0" smtClean="0"/>
              <a:t> </a:t>
            </a:r>
            <a:r>
              <a:rPr lang="uk-UA" dirty="0" err="1" smtClean="0"/>
              <a:t>біосфери”</a:t>
            </a:r>
            <a:endParaRPr lang="ru-RU" dirty="0"/>
          </a:p>
        </p:txBody>
      </p:sp>
      <p:pic>
        <p:nvPicPr>
          <p:cNvPr id="27650" name="Picture 2" descr="http://waste.ua/temp/ad_4f560acf06681.jpg"/>
          <p:cNvPicPr>
            <a:picLocks noChangeAspect="1" noChangeArrowheads="1"/>
          </p:cNvPicPr>
          <p:nvPr/>
        </p:nvPicPr>
        <p:blipFill>
          <a:blip r:embed="rId2" cstate="print"/>
          <a:srcRect t="22680" r="2453"/>
          <a:stretch>
            <a:fillRect/>
          </a:stretch>
        </p:blipFill>
        <p:spPr bwMode="auto">
          <a:xfrm>
            <a:off x="755576" y="2708920"/>
            <a:ext cx="3384376" cy="3846041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44008" y="3228536"/>
            <a:ext cx="3744088" cy="1752600"/>
          </a:xfrm>
        </p:spPr>
        <p:txBody>
          <a:bodyPr/>
          <a:lstStyle/>
          <a:p>
            <a:r>
              <a:rPr lang="ru-RU" dirty="0" err="1" smtClean="0"/>
              <a:t>Виконала</a:t>
            </a:r>
            <a:r>
              <a:rPr lang="ru-RU" dirty="0" smtClean="0"/>
              <a:t>: </a:t>
            </a:r>
            <a:r>
              <a:rPr lang="ru-RU" dirty="0" err="1" smtClean="0"/>
              <a:t>Турецька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pPr indent="457200" algn="just"/>
            <a:r>
              <a:rPr lang="uk-UA" dirty="0" smtClean="0"/>
              <a:t>Забруднення </a:t>
            </a:r>
            <a:r>
              <a:rPr lang="ru-RU" dirty="0" err="1" smtClean="0"/>
              <a:t>ґ</a:t>
            </a:r>
            <a:r>
              <a:rPr lang="uk-UA" dirty="0" err="1" smtClean="0"/>
              <a:t>рунтів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sz="2000" dirty="0" smtClean="0"/>
              <a:t>У </a:t>
            </a:r>
            <a:r>
              <a:rPr lang="ru-RU" sz="2000" dirty="0" err="1" smtClean="0"/>
              <a:t>нормальних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 </a:t>
            </a:r>
            <a:r>
              <a:rPr lang="ru-RU" sz="2000" dirty="0" err="1" smtClean="0"/>
              <a:t>усі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відбуваються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ґрунті</a:t>
            </a:r>
            <a:r>
              <a:rPr lang="ru-RU" sz="2000" dirty="0" smtClean="0"/>
              <a:t>, </a:t>
            </a:r>
            <a:r>
              <a:rPr lang="ru-RU" sz="2000" dirty="0" err="1" smtClean="0"/>
              <a:t>знаходяться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рівновазі</a:t>
            </a:r>
            <a:r>
              <a:rPr lang="ru-RU" sz="2000" dirty="0" smtClean="0"/>
              <a:t>. Але </a:t>
            </a:r>
            <a:r>
              <a:rPr lang="ru-RU" sz="2000" dirty="0" err="1" smtClean="0"/>
              <a:t>нерідко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порушенні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рівноважного</a:t>
            </a:r>
            <a:r>
              <a:rPr lang="ru-RU" sz="2000" dirty="0" smtClean="0"/>
              <a:t> стан </a:t>
            </a:r>
            <a:r>
              <a:rPr lang="ru-RU" sz="2000" dirty="0" err="1" smtClean="0"/>
              <a:t>ґрунту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винна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" name="Рисунок 3" descr="Забруднення ґрунтів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996952"/>
            <a:ext cx="3384376" cy="3271564"/>
          </a:xfrm>
          <a:prstGeom prst="rect">
            <a:avLst/>
          </a:prstGeom>
        </p:spPr>
      </p:pic>
      <p:pic>
        <p:nvPicPr>
          <p:cNvPr id="5" name="Рисунок 4" descr="забруднення ґрунті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068960"/>
            <a:ext cx="4644516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indent="457200" algn="just"/>
            <a:r>
              <a:rPr lang="uk-UA" dirty="0" smtClean="0"/>
              <a:t>Радіація у біосфері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89120"/>
          </a:xfrm>
        </p:spPr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sz="2000" dirty="0" smtClean="0"/>
              <a:t>У </a:t>
            </a:r>
            <a:r>
              <a:rPr lang="ru-RU" sz="2000" dirty="0" err="1" smtClean="0"/>
              <a:t>біосфері</a:t>
            </a:r>
            <a:r>
              <a:rPr lang="ru-RU" sz="2000" dirty="0" smtClean="0"/>
              <a:t> </a:t>
            </a:r>
            <a:r>
              <a:rPr lang="ru-RU" sz="2000" dirty="0" err="1" smtClean="0"/>
              <a:t>всюди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джерела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радіоактивності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, а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живі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організми</a:t>
            </a:r>
            <a:r>
              <a:rPr lang="ru-RU" sz="2000" dirty="0" smtClean="0"/>
              <a:t>,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піддавалися</a:t>
            </a:r>
            <a:r>
              <a:rPr lang="ru-RU" sz="2000" dirty="0" smtClean="0"/>
              <a:t> природному </a:t>
            </a:r>
            <a:r>
              <a:rPr lang="ru-RU" sz="2000" dirty="0" err="1" smtClean="0"/>
              <a:t>опроміненню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" name="Рисунок 3" descr="радіація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4365485" cy="2880320"/>
          </a:xfrm>
          <a:prstGeom prst="rect">
            <a:avLst/>
          </a:prstGeom>
        </p:spPr>
      </p:pic>
      <p:pic>
        <p:nvPicPr>
          <p:cNvPr id="5" name="Рисунок 4" descr="радіаці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42862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9 -0.45856 C 0.25712 -0.50093 0.45833 -0.54329 0.44757 -0.46505 C 0.4368 -0.38681 0.06632 -0.06643 -0.00833 0.01111 C -0.08299 0.08866 -0.04149 0.04421 4.16667E-6 2.22222E-6 " pathEditMode="relative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-0.44282 C -0.26667 -0.48935 -0.5191 -0.53565 -0.51667 -0.46181 C -0.51424 -0.38796 -0.08611 -0.07685 8.33333E-6 2.22222E-6 " pathEditMode="relative" ptsTypes="a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indent="457200" algn="ctr"/>
            <a:r>
              <a:rPr lang="uk-UA" dirty="0" smtClean="0"/>
              <a:t>Збережемо природу!</a:t>
            </a: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616624" cy="50405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4772025" cy="3819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indent="457200" algn="just"/>
            <a:r>
              <a:rPr lang="uk-UA" dirty="0" smtClean="0"/>
              <a:t>Природні забруднення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Пилові бурі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Вулканізм</a:t>
            </a:r>
            <a:endParaRPr lang="ru-RU" dirty="0"/>
          </a:p>
        </p:txBody>
      </p:sp>
      <p:pic>
        <p:nvPicPr>
          <p:cNvPr id="7" name="Содержимое 6" descr="пилові бурі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4123508" cy="3024336"/>
          </a:xfrm>
        </p:spPr>
      </p:pic>
      <p:pic>
        <p:nvPicPr>
          <p:cNvPr id="8" name="Содержимое 7" descr="вулканізм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1999" y="2852936"/>
            <a:ext cx="4523199" cy="30243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indent="457200" algn="just"/>
            <a:r>
              <a:rPr lang="uk-UA" dirty="0" smtClean="0"/>
              <a:t>Природні забруднення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Лісові пожежі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Вивітрювання</a:t>
            </a:r>
            <a:endParaRPr lang="ru-RU" dirty="0"/>
          </a:p>
        </p:txBody>
      </p:sp>
      <p:pic>
        <p:nvPicPr>
          <p:cNvPr id="7" name="Содержимое 6" descr="лісові пожежі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4027512" cy="3020634"/>
          </a:xfrm>
        </p:spPr>
      </p:pic>
      <p:pic>
        <p:nvPicPr>
          <p:cNvPr id="8" name="Содержимое 7" descr="вивітрювання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3815"/>
            <a:ext cx="4041775" cy="30280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uk-UA" dirty="0" smtClean="0"/>
              <a:t>Антропогенні забруднення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Промислові підприємства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Транспорт</a:t>
            </a:r>
            <a:endParaRPr lang="ru-RU" dirty="0"/>
          </a:p>
        </p:txBody>
      </p:sp>
      <p:pic>
        <p:nvPicPr>
          <p:cNvPr id="7" name="Содержимое 6" descr="пп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4248472" cy="3027037"/>
          </a:xfrm>
        </p:spPr>
      </p:pic>
      <p:pic>
        <p:nvPicPr>
          <p:cNvPr id="8" name="Содержимое 7" descr="т-т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852936"/>
            <a:ext cx="4427984" cy="303418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uk-UA" dirty="0" smtClean="0"/>
              <a:t>Антропогенні забруднення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Теплоенегретика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Опалювання житла</a:t>
            </a:r>
            <a:endParaRPr lang="ru-RU" dirty="0"/>
          </a:p>
        </p:txBody>
      </p:sp>
      <p:pic>
        <p:nvPicPr>
          <p:cNvPr id="7" name="Содержимое 6" descr="т-к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996952"/>
            <a:ext cx="4280215" cy="2865152"/>
          </a:xfrm>
        </p:spPr>
      </p:pic>
      <p:pic>
        <p:nvPicPr>
          <p:cNvPr id="8" name="Содержимое 7" descr="опалювання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996952"/>
            <a:ext cx="4234849" cy="28803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2212848" cy="15826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Люби природу не як символ </a:t>
            </a:r>
            <a:br>
              <a:rPr lang="ru-RU" dirty="0" smtClean="0"/>
            </a:br>
            <a:r>
              <a:rPr lang="ru-RU" dirty="0" smtClean="0"/>
              <a:t>     </a:t>
            </a:r>
            <a:r>
              <a:rPr lang="ru-RU" dirty="0" err="1" smtClean="0"/>
              <a:t>Душі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, Люби природу не для себе, </a:t>
            </a:r>
            <a:br>
              <a:rPr lang="ru-RU" dirty="0" smtClean="0"/>
            </a:br>
            <a:r>
              <a:rPr lang="ru-RU" dirty="0" smtClean="0"/>
              <a:t>     Люби для </a:t>
            </a:r>
            <a:r>
              <a:rPr lang="ru-RU" dirty="0" err="1" smtClean="0"/>
              <a:t>неї</a:t>
            </a:r>
            <a:r>
              <a:rPr lang="ru-RU" dirty="0" smtClean="0"/>
              <a:t>.                       </a:t>
            </a:r>
            <a:br>
              <a:rPr lang="ru-RU" dirty="0" smtClean="0"/>
            </a:br>
            <a:r>
              <a:rPr lang="ru-RU" dirty="0" smtClean="0"/>
              <a:t>     М. </a:t>
            </a:r>
            <a:r>
              <a:rPr lang="ru-RU" dirty="0" err="1" smtClean="0"/>
              <a:t>Рильський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     </a:t>
            </a:r>
            <a:endParaRPr lang="ru-RU" dirty="0"/>
          </a:p>
        </p:txBody>
      </p:sp>
      <p:pic>
        <p:nvPicPr>
          <p:cNvPr id="5" name="Рисунок 4" descr="збережемо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243" r="5243"/>
          <a:stretch>
            <a:fillRect/>
          </a:stretch>
        </p:blipFill>
        <p:spPr>
          <a:xfrm rot="420000">
            <a:off x="2351088" y="769938"/>
            <a:ext cx="6315075" cy="5291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uk-UA" dirty="0" smtClean="0"/>
              <a:t>Антропогенні забруднення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7283152" cy="659352"/>
          </a:xfrm>
        </p:spPr>
        <p:txBody>
          <a:bodyPr/>
          <a:lstStyle/>
          <a:p>
            <a:r>
              <a:rPr lang="uk-UA" dirty="0" smtClean="0"/>
              <a:t>Сільське господарство</a:t>
            </a:r>
            <a:endParaRPr lang="ru-RU" dirty="0"/>
          </a:p>
        </p:txBody>
      </p:sp>
      <p:pic>
        <p:nvPicPr>
          <p:cNvPr id="7" name="Содержимое 6" descr="сг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07411"/>
            <a:ext cx="4040188" cy="2860890"/>
          </a:xfrm>
        </p:spPr>
      </p:pic>
      <p:pic>
        <p:nvPicPr>
          <p:cNvPr id="10" name="Содержимое 9" descr="сг3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996952"/>
            <a:ext cx="4293645" cy="28803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84 -0.35695 L -2.5E-6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1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51 -0.36736 L 2.77778E-7 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indent="457200" algn="just"/>
            <a:r>
              <a:rPr lang="uk-UA" dirty="0" smtClean="0"/>
              <a:t>Забруднення гідросфери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водойм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розуміється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зниження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їхніх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біосферних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надходження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них </a:t>
            </a:r>
            <a:r>
              <a:rPr lang="ru-RU" sz="2000" dirty="0" err="1" smtClean="0"/>
              <a:t>шкідливих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" name="Рисунок 3" descr="забруднен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4304826" cy="2952328"/>
          </a:xfrm>
          <a:prstGeom prst="rect">
            <a:avLst/>
          </a:prstGeom>
        </p:spPr>
      </p:pic>
      <p:pic>
        <p:nvPicPr>
          <p:cNvPr id="6" name="Рисунок 5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96952"/>
            <a:ext cx="4392488" cy="292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</TotalTime>
  <Words>117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Презентація на тему: “Забруднення біосфери”</vt:lpstr>
      <vt:lpstr>Слайд 2</vt:lpstr>
      <vt:lpstr>Природні забруднення</vt:lpstr>
      <vt:lpstr>Природні забруднення</vt:lpstr>
      <vt:lpstr>Антропогенні забруднення</vt:lpstr>
      <vt:lpstr>Антропогенні забруднення</vt:lpstr>
      <vt:lpstr>Люби природу не як символ       Душі своєї, Люби природу не для себе,       Люби для неї.                             М. Рильський       </vt:lpstr>
      <vt:lpstr>Антропогенні забруднення</vt:lpstr>
      <vt:lpstr>Забруднення гідросфери</vt:lpstr>
      <vt:lpstr>Забруднення ґрунтів</vt:lpstr>
      <vt:lpstr>Радіація у біосфері</vt:lpstr>
      <vt:lpstr>Збережемо природу!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“Забруднення біосфери”</dc:title>
  <dc:creator>XTreme</dc:creator>
  <cp:lastModifiedBy>Турецький</cp:lastModifiedBy>
  <cp:revision>20</cp:revision>
  <dcterms:created xsi:type="dcterms:W3CDTF">2013-12-04T15:05:15Z</dcterms:created>
  <dcterms:modified xsi:type="dcterms:W3CDTF">2014-04-01T16:39:13Z</dcterms:modified>
</cp:coreProperties>
</file>