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1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6" r:id="rId19"/>
    <p:sldId id="265" r:id="rId20"/>
    <p:sldId id="287" r:id="rId21"/>
    <p:sldId id="266" r:id="rId22"/>
    <p:sldId id="284" r:id="rId23"/>
    <p:sldId id="267" r:id="rId24"/>
    <p:sldId id="268" r:id="rId25"/>
    <p:sldId id="269" r:id="rId26"/>
    <p:sldId id="27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415C07B-5108-4621-BC2E-7DC7EE756833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DA9F50-DA71-416D-9991-710F381DC3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4536504" cy="273674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 в США. Найвизначніші культурні  місця країни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8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Ніагарський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комплекс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річці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Ніагара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відділяє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американський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штат Нью-Йорк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канадської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провінції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Онтаріо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Ніагарські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Підкова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званий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Канадським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Американський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«Фата».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Краса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цього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чуда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приваблює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туристів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усього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процвітанню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розташованих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берегах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Ніагара-Фолс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штат Нью-Йорк, США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Ніагара-Фолс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провінція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Онтаріо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Канада.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Найгарніший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вид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відкривається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канадського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берега.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сотнях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метрів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нижче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течією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водоспаду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Ніагару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перекинуто 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Райдужний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",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пересування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легкового автотранспорту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пішоходів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двома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країнами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51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pPr algn="ctr"/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en-US" dirty="0"/>
              <a:t>Faneuil Hall, </a:t>
            </a:r>
            <a:r>
              <a:rPr lang="ru-RU" dirty="0"/>
              <a:t>Бостон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5738"/>
            <a:ext cx="8280920" cy="5546654"/>
          </a:xfrm>
        </p:spPr>
      </p:pic>
    </p:spTree>
    <p:extLst>
      <p:ext uri="{BB962C8B-B14F-4D97-AF65-F5344CB8AC3E}">
        <p14:creationId xmlns:p14="http://schemas.microsoft.com/office/powerpoint/2010/main" val="364650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У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далекому 1742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стіни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Faneuil Hall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перекладі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Колиска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Свободи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")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чули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промови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Семюеля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Адамса і Джорджа Вашингтона,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сьогодні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знаменитого залу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розташувався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бостонський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ринок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Тут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працює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спеціалізованих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магазинів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закусочних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Велика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пішохідна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зона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заповнена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атракціонами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розвагами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тисяч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туристів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35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Чарівне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Діснея</a:t>
            </a:r>
            <a:r>
              <a:rPr lang="ru-RU" dirty="0"/>
              <a:t>, Орландо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35954" cy="5497636"/>
          </a:xfrm>
        </p:spPr>
      </p:pic>
    </p:spTree>
    <p:extLst>
      <p:ext uri="{BB962C8B-B14F-4D97-AF65-F5344CB8AC3E}">
        <p14:creationId xmlns:p14="http://schemas.microsoft.com/office/powerpoint/2010/main" val="427579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Чарівне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Королівство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Діснея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"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імперії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Діснея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неподалік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Орландо.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Територія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парку становить 101 кв. км.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1971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сьогодні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включає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себе 2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парки: Лагуна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тайфунів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Пляж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ураганів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та  4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тематичних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Чарівне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Королівство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майбутніх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Королівство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Павільйони-атракціони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кіностудії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Metro Goldwin Meyer.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Чарівне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Королівство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найпопулярніший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Діснея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центрі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чарівний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замок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Попелюшки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Тут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відправитися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подорож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 джунглях,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проплисти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незвичайній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річці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побачити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диких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познайомиться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піратами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Карибського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моря.</a:t>
            </a:r>
          </a:p>
        </p:txBody>
      </p:sp>
    </p:spTree>
    <p:extLst>
      <p:ext uri="{BB962C8B-B14F-4D97-AF65-F5344CB8AC3E}">
        <p14:creationId xmlns:p14="http://schemas.microsoft.com/office/powerpoint/2010/main" val="396794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/>
          <a:lstStyle/>
          <a:p>
            <a:pPr algn="ctr"/>
            <a:r>
              <a:rPr lang="ru-RU" dirty="0" err="1"/>
              <a:t>Діснейленд</a:t>
            </a:r>
            <a:r>
              <a:rPr lang="ru-RU" dirty="0"/>
              <a:t>, </a:t>
            </a:r>
            <a:r>
              <a:rPr lang="ru-RU" dirty="0" err="1"/>
              <a:t>Анахайм</a:t>
            </a:r>
            <a:r>
              <a:rPr lang="ru-RU" dirty="0"/>
              <a:t>, </a:t>
            </a:r>
            <a:r>
              <a:rPr lang="ru-RU" dirty="0" err="1"/>
              <a:t>Каліфорнія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" y="1196752"/>
            <a:ext cx="8480941" cy="5328592"/>
          </a:xfrm>
        </p:spPr>
      </p:pic>
    </p:spTree>
    <p:extLst>
      <p:ext uri="{BB962C8B-B14F-4D97-AF65-F5344CB8AC3E}">
        <p14:creationId xmlns:p14="http://schemas.microsoft.com/office/powerpoint/2010/main" val="207535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Діснейленд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Анахаймі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штат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Каліфорнія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США. Перший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тематичних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парків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Діснея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17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липня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1955 року, ставши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втіленням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ідеї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Уолта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Діснея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про парк,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відтворено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мультфільмів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казок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цікаво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всім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дорослим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дітям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Національна</a:t>
            </a:r>
            <a:r>
              <a:rPr lang="ru-RU" dirty="0"/>
              <a:t> алея Вашингтон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13377" cy="5487531"/>
          </a:xfrm>
        </p:spPr>
      </p:pic>
    </p:spTree>
    <p:extLst>
      <p:ext uri="{BB962C8B-B14F-4D97-AF65-F5344CB8AC3E}">
        <p14:creationId xmlns:p14="http://schemas.microsoft.com/office/powerpoint/2010/main" val="44360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Національна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Алея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National Mall)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довгою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зеленою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смугою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оточеній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музеями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пам'ятками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Вона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тягнеться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Меморіалу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Лінкольна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заході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Капітолію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сході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3 км.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Алея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передбачена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французьким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інженером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П'єром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Шарлем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Ланфань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запрошений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розробки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столиці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Америки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аналогічної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Парижу. Алея повинна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межувати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будинками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Паризькому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стилі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Але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план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реалізований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Алея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використовувалася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ринків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виставок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екзотичних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У 1902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Макмілланской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комісією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створений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план для 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вдосконалення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парку"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окрузі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Колумбія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створити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зелений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район,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оточений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виключно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музеями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науковими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будівлями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34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r>
              <a:rPr lang="ru-RU" dirty="0"/>
              <a:t>Набережна </a:t>
            </a:r>
            <a:r>
              <a:rPr lang="ru-RU" dirty="0" smtClean="0"/>
              <a:t>Сан-</a:t>
            </a:r>
            <a:r>
              <a:rPr lang="ru-RU" dirty="0" err="1" smtClean="0"/>
              <a:t>Антоніо</a:t>
            </a:r>
            <a:r>
              <a:rPr lang="ru-RU" dirty="0" smtClean="0"/>
              <a:t>, </a:t>
            </a:r>
            <a:r>
              <a:rPr lang="ru-RU" dirty="0"/>
              <a:t>Сан-</a:t>
            </a:r>
            <a:r>
              <a:rPr lang="ru-RU" dirty="0" err="1"/>
              <a:t>Антоніо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80920" cy="5517163"/>
          </a:xfrm>
        </p:spPr>
      </p:pic>
    </p:spTree>
    <p:extLst>
      <p:ext uri="{BB962C8B-B14F-4D97-AF65-F5344CB8AC3E}">
        <p14:creationId xmlns:p14="http://schemas.microsoft.com/office/powerpoint/2010/main" val="98950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79208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Туризм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США є великою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мільйонам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з-за кордону, так і з самих США.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приїжджають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США,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природу,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відвідати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визначні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 ж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для самих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американців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відвідують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XIX, початку XX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США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бурхливе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званого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туризму. До 1850-м рокам туризм 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Штатах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закріпився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До 1890-м рокам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США (Нью-Йорк, Чикаго, Бостон,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Філадельфія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Вашингтон і Сан-Франциско) стали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широким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розповсюдженням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початку XX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подорожувати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доступнішим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одним витком у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туризму в США стало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літаках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1945-1969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До 2007 року число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перевищило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витратили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$ 122.7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мільярдів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США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парками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фестивалями, центрами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полями для гольфу,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будівлями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пам'ятниками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готелями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музеями, галереями,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відпочинком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ресторанами і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спортивними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заходами.</a:t>
            </a:r>
          </a:p>
          <a:p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Набережна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Сан-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Антоніо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найзнаменитіший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туристичний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район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Сан-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Антоніо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(штат Техас, США),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представляє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собою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стилізовану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іспано-мексиканському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стилі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набережну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обох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берегах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річки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Сан-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Антоніо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історичному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центрі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Щорічно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набережна Сан-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Антоніо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приваблює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3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мільйонів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туристів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упорядкованої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набережній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запропоновано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американським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архітектором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Робертом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Гугманом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розробив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план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назвою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Торгові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ряди Арагона і Ромула».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планом,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проектування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набережній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поєднувала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собі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спорудження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гребель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запобігання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повеней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майбутньому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створило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сприятливі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умови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залучення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туристів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придумана мережа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магазинів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торгово-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розважальних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комплексів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Широкомасштабне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фінансування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проекту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почалося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1939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архітектурно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завершена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набережної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становить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5 км (3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милі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ведуться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розчищення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ділянок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річки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33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Міст</a:t>
            </a:r>
            <a:r>
              <a:rPr lang="ru-RU" dirty="0"/>
              <a:t> «</a:t>
            </a:r>
            <a:r>
              <a:rPr lang="ru-RU" dirty="0" err="1"/>
              <a:t>Золоті</a:t>
            </a:r>
            <a:r>
              <a:rPr lang="ru-RU" dirty="0"/>
              <a:t> ворота», Сан-Франциско, </a:t>
            </a:r>
            <a:r>
              <a:rPr lang="ru-RU" dirty="0" err="1"/>
              <a:t>Каліфорнія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5040560"/>
          </a:xfrm>
        </p:spPr>
      </p:pic>
    </p:spTree>
    <p:extLst>
      <p:ext uri="{BB962C8B-B14F-4D97-AF65-F5344CB8AC3E}">
        <p14:creationId xmlns:p14="http://schemas.microsoft.com/office/powerpoint/2010/main" val="157713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Золоті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ворота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підвісним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мостом,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самим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пізнаваним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архітектурним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спорудженням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своєрідним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символом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Каліфорнії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й Сан-Франциско.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Підвісний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над протокою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Золоті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ворота,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привітає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кожного,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хто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попадає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прибережні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води Сан-Франциско по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лінії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Тихого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океану.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Будівництво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даного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грандіозного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спорудження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проводилося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1933 року по 1937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У той момент, коли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Золоті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ворота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вони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ставилися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категорії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самих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більших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підвісних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/>
          <a:lstStyle/>
          <a:p>
            <a:pPr algn="ctr"/>
            <a:r>
              <a:rPr lang="uk-UA" dirty="0" smtClean="0"/>
              <a:t>Голлівуд, Лос-Анджелес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15064" cy="5459956"/>
          </a:xfrm>
        </p:spPr>
      </p:pic>
    </p:spTree>
    <p:extLst>
      <p:ext uri="{BB962C8B-B14F-4D97-AF65-F5344CB8AC3E}">
        <p14:creationId xmlns:p14="http://schemas.microsoft.com/office/powerpoint/2010/main" val="2221129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0486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Голліву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 міста Лос-Анджелес, який знаходиться на північному сході від центра міста штат Каліфорнія. Традиційно Голлівуд асоціюється з американською кіноіндустрією, тому що в цьому районі знаходиться багато кіностудій, та проживає багато відомих кіноакторів.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Голлівуді знаходиться відома у всьому світі Алея Слави - тротуар на Голлівудському бульварі та Вайн-стріт, в який вкладено більше 2600 п'ятикутних зірок з іменами знаменитостей, які зробили значний внесок у розвиток індустрії розваг.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96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Великий </a:t>
            </a:r>
            <a:r>
              <a:rPr lang="uk-UA" dirty="0"/>
              <a:t>Каньйон </a:t>
            </a:r>
            <a:r>
              <a:rPr lang="uk-UA" dirty="0" smtClean="0"/>
              <a:t>Колорадо, </a:t>
            </a:r>
            <a:r>
              <a:rPr lang="uk-UA" dirty="0" err="1" smtClean="0"/>
              <a:t>Арізона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7886"/>
            <a:ext cx="8424936" cy="5265586"/>
          </a:xfrm>
        </p:spPr>
      </p:pic>
    </p:spTree>
    <p:extLst>
      <p:ext uri="{BB962C8B-B14F-4D97-AF65-F5344CB8AC3E}">
        <p14:creationId xmlns:p14="http://schemas.microsoft.com/office/powerpoint/2010/main" val="360647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Гранд-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Каньйон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Арізона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США.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парку Гранд-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Каньйон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Прорізаний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річкою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Колорадо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товщі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вапняків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сланців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пісковиків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каньйону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- 446 км.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 Гранд-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Каньйон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один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найстаріших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парків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США.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Територія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Гранд-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Каньйону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пам'ятником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11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січня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1908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оголошена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парком 19 лютого 1919.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з'явилося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одним з перших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успіхів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природоохоронного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руху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096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/>
          <a:lstStyle/>
          <a:p>
            <a:pPr algn="ctr"/>
            <a:r>
              <a:rPr lang="uk-UA" dirty="0" err="1" smtClean="0"/>
              <a:t>Бруклінський</a:t>
            </a:r>
            <a:r>
              <a:rPr lang="uk-UA" dirty="0" smtClean="0"/>
              <a:t> міст, Нью-Йорк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8" y="1196751"/>
            <a:ext cx="8594421" cy="5361893"/>
          </a:xfrm>
        </p:spPr>
      </p:pic>
    </p:spTree>
    <p:extLst>
      <p:ext uri="{BB962C8B-B14F-4D97-AF65-F5344CB8AC3E}">
        <p14:creationId xmlns:p14="http://schemas.microsoft.com/office/powerpoint/2010/main" val="363228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Бруклінський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1883 , один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найстаріших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висячих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мостів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США.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сягає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довжини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1825 м над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Рівер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Нью - Йорку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округами Манхеттен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Бруклін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Бруклінський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побудований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проектом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інженера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Джона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Реблінгів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.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Будівництво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моста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почалося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3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січня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1870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закінчилося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через 13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, 24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травня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1883 року. Три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прольоту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моста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з'єднували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готичні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башти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основного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прольоту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склала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486,3 метра.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обійшовся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15,1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мільйонів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доларів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перший же день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1 800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транспортних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150 300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скористалися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ним,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перебратися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іншу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сторону.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Однак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тиждень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натовпі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перебував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мосту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пройшов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слух про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раптового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обвалення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моста,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стало причиною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тисняви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​​й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загибелі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12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чоловік.Щоб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запевнити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народ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міцності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мосту,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влада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провела по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21 слона з цирку,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гастролював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неподалік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73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65293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меморіал</a:t>
            </a:r>
            <a:r>
              <a:rPr lang="ru-RU" dirty="0"/>
              <a:t> Гора </a:t>
            </a:r>
            <a:r>
              <a:rPr lang="ru-RU" dirty="0" err="1" smtClean="0"/>
              <a:t>Рашмор</a:t>
            </a:r>
            <a:r>
              <a:rPr lang="ru-RU" dirty="0" smtClean="0"/>
              <a:t>, Дакота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34318" cy="5544616"/>
          </a:xfrm>
        </p:spPr>
      </p:pic>
    </p:spTree>
    <p:extLst>
      <p:ext uri="{BB962C8B-B14F-4D97-AF65-F5344CB8AC3E}">
        <p14:creationId xmlns:p14="http://schemas.microsoft.com/office/powerpoint/2010/main" val="408645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72008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Таймс-Сквер, Нью-Йорк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344583"/>
          </a:xfrm>
        </p:spPr>
      </p:pic>
    </p:spTree>
    <p:extLst>
      <p:ext uri="{BB962C8B-B14F-4D97-AF65-F5344CB8AC3E}">
        <p14:creationId xmlns:p14="http://schemas.microsoft.com/office/powerpoint/2010/main" val="345778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Національний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меморіал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Гора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Рашмор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Південній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Дакоті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Гора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її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гірській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породі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висічені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гігантські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голови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чотирьох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президентів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США: Джорджа Вашингтона, Томаса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Джефферсона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Теодора Рузвельта і Абрахама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Лінкольна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Меморіал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займає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5.17 км²,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висоті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1745 м над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рівнем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моря.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фігур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1927-го до 1941-го року. Над скульптурною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композицією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працювало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понад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400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робітників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скульпторів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Перейменована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1930 р. на честь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американського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бізнесмена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Чарльза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Рашмора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виділив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5000 дол.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будівництво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скульптур.</a:t>
            </a:r>
          </a:p>
        </p:txBody>
      </p:sp>
    </p:spTree>
    <p:extLst>
      <p:ext uri="{BB962C8B-B14F-4D97-AF65-F5344CB8AC3E}">
        <p14:creationId xmlns:p14="http://schemas.microsoft.com/office/powerpoint/2010/main" val="408656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Таймс-Сквер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площа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центральній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частині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Манхеттена в Нью-Йорку,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розташована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перетині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Бродвею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Сьомої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авеню.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Назва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площі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тут 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розташовувався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головний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офіс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газети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New York Times.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Бродвейські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театри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величезна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яскравої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неонової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реклами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покажчики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телевізійному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стилі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зробили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Таймс-Сквер одним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невід'ємних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символів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бурхливого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Нью-Йорка.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єдиний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район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мешканці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зобов'язані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виставляти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яскраві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рекламні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648072"/>
          </a:xfrm>
        </p:spPr>
        <p:txBody>
          <a:bodyPr/>
          <a:lstStyle/>
          <a:p>
            <a:r>
              <a:rPr lang="ru-RU" dirty="0" err="1"/>
              <a:t>Центральний</a:t>
            </a:r>
            <a:r>
              <a:rPr lang="ru-RU" dirty="0"/>
              <a:t> парк, Нью-Йорк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616624"/>
          </a:xfrm>
        </p:spPr>
      </p:pic>
    </p:spTree>
    <p:extLst>
      <p:ext uri="{BB962C8B-B14F-4D97-AF65-F5344CB8AC3E}">
        <p14:creationId xmlns:p14="http://schemas.microsoft.com/office/powerpoint/2010/main" val="243976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Центральний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парк у Нью-Йорку є одним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найвідоміших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парків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острові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Манхеттен і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відвідуваним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парком в США і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Проект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парку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розроблений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архітекторами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Фредеріком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Олмстедом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Калвертом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Воксом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те,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виглядає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натурально, практично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ландшафти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створені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вручну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У парку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штучних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озер, велика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алей, два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льодових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катка,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куточки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незайманої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дикої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галявини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спортивних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змагань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дитячі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ігрові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майданчики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зоопарк. У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залітають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мігруючі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птахи, і тому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популярний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любителів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птахів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10-кілометрова дорога, яка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оточує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парк, часто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бігунами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велосипедистами та любителями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роликів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особливо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вихідні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після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7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години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вечора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автомобільний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рух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заборонено.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Центральний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парк часто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зеленими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легенями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Манхеттена.</a:t>
            </a:r>
          </a:p>
        </p:txBody>
      </p:sp>
    </p:spTree>
    <p:extLst>
      <p:ext uri="{BB962C8B-B14F-4D97-AF65-F5344CB8AC3E}">
        <p14:creationId xmlns:p14="http://schemas.microsoft.com/office/powerpoint/2010/main" val="326595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9781"/>
            <a:ext cx="8229600" cy="782960"/>
          </a:xfrm>
        </p:spPr>
        <p:txBody>
          <a:bodyPr/>
          <a:lstStyle/>
          <a:p>
            <a:pPr algn="ctr"/>
            <a:r>
              <a:rPr lang="ru-RU" dirty="0"/>
              <a:t>Лас-Вегас-</a:t>
            </a:r>
            <a:r>
              <a:rPr lang="ru-RU" dirty="0" err="1"/>
              <a:t>Стріп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2741"/>
            <a:ext cx="8352928" cy="55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Лас-Вегас-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Стріп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- 7-кілометрова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ділянка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бульвару Лас-Вегас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штаті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Невада, США. Тут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готелів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казино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агломерації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Лас-Вегаса,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Стріп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межами самого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адміністративно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відноситься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передмість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Перадайз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Вінчестер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Історично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казино в Лас-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Вегасі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дозволено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лише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центрі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Фрімонт-стріт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змусило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підприємців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заклади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адміністративними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межами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Стріп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розвиватися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ера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величезних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розважальних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комплексів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почалася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1969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відкриттям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International Hotel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 1512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номерів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нині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відомий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Las Vegas Hilton).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час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Стріпі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розташовується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таких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закладів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суміщають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собі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готель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торговий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центр, парк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7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Ніагарський</a:t>
            </a:r>
            <a:r>
              <a:rPr lang="ru-RU" dirty="0"/>
              <a:t> </a:t>
            </a:r>
            <a:r>
              <a:rPr lang="ru-RU" dirty="0" err="1"/>
              <a:t>водоспад</a:t>
            </a:r>
            <a:r>
              <a:rPr lang="ru-RU" dirty="0"/>
              <a:t>, Нью-Йорк та </a:t>
            </a:r>
            <a:r>
              <a:rPr lang="ru-RU" dirty="0" err="1"/>
              <a:t>Онтаріо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0392"/>
            <a:ext cx="8352928" cy="5326419"/>
          </a:xfrm>
        </p:spPr>
      </p:pic>
    </p:spTree>
    <p:extLst>
      <p:ext uri="{BB962C8B-B14F-4D97-AF65-F5344CB8AC3E}">
        <p14:creationId xmlns:p14="http://schemas.microsoft.com/office/powerpoint/2010/main" val="160143453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4">
      <a:dk1>
        <a:srgbClr val="F7F16B"/>
      </a:dk1>
      <a:lt1>
        <a:srgbClr val="F7F17C"/>
      </a:lt1>
      <a:dk2>
        <a:srgbClr val="FAF6B0"/>
      </a:dk2>
      <a:lt2>
        <a:srgbClr val="FBF9CA"/>
      </a:lt2>
      <a:accent1>
        <a:srgbClr val="0070C0"/>
      </a:accent1>
      <a:accent2>
        <a:srgbClr val="00B050"/>
      </a:accent2>
      <a:accent3>
        <a:srgbClr val="7030A0"/>
      </a:accent3>
      <a:accent4>
        <a:srgbClr val="F8F391"/>
      </a:accent4>
      <a:accent5>
        <a:srgbClr val="FFAD1C"/>
      </a:accent5>
      <a:accent6>
        <a:srgbClr val="B9AB6F"/>
      </a:accent6>
      <a:hlink>
        <a:srgbClr val="66AACD"/>
      </a:hlink>
      <a:folHlink>
        <a:srgbClr val="D8D8D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</TotalTime>
  <Words>1673</Words>
  <Application>Microsoft Office PowerPoint</Application>
  <PresentationFormat>Экран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Туризм в США. Найвизначніші культурні  місця країни </vt:lpstr>
      <vt:lpstr>Вступ</vt:lpstr>
      <vt:lpstr>Таймс-Сквер, Нью-Йорк</vt:lpstr>
      <vt:lpstr>Презентация PowerPoint</vt:lpstr>
      <vt:lpstr>Центральний парк, Нью-Йорк</vt:lpstr>
      <vt:lpstr>Презентация PowerPoint</vt:lpstr>
      <vt:lpstr>Лас-Вегас-Стріп</vt:lpstr>
      <vt:lpstr>Презентация PowerPoint</vt:lpstr>
      <vt:lpstr>Ніагарський водоспад, Нью-Йорк та Онтаріо</vt:lpstr>
      <vt:lpstr>Презентация PowerPoint</vt:lpstr>
      <vt:lpstr>Ринок Faneuil Hall, Бостон</vt:lpstr>
      <vt:lpstr>Презентация PowerPoint</vt:lpstr>
      <vt:lpstr> Чарівне Королівство Світу Діснея, Орландо</vt:lpstr>
      <vt:lpstr>Презентация PowerPoint</vt:lpstr>
      <vt:lpstr>Діснейленд, Анахайм, Каліфорнія</vt:lpstr>
      <vt:lpstr>Презентация PowerPoint</vt:lpstr>
      <vt:lpstr>Національна алея Вашингтон </vt:lpstr>
      <vt:lpstr>Презентация PowerPoint</vt:lpstr>
      <vt:lpstr>Набережна Сан-Антоніо, Сан-Антоніо</vt:lpstr>
      <vt:lpstr>Презентация PowerPoint</vt:lpstr>
      <vt:lpstr>Міст «Золоті ворота», Сан-Франциско, Каліфорнія </vt:lpstr>
      <vt:lpstr>Презентация PowerPoint</vt:lpstr>
      <vt:lpstr>Голлівуд, Лос-Анджелес </vt:lpstr>
      <vt:lpstr>Презентация PowerPoint</vt:lpstr>
      <vt:lpstr>Великий Каньйон Колорадо, Арізона</vt:lpstr>
      <vt:lpstr>Презентация PowerPoint</vt:lpstr>
      <vt:lpstr>Бруклінський міст, Нью-Йорк</vt:lpstr>
      <vt:lpstr>Презентация PowerPoint</vt:lpstr>
      <vt:lpstr>Національний меморіал Гора Рашмор, Дакота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в США. Найвизначніші культурні  місця країни </dc:title>
  <dc:creator>1</dc:creator>
  <cp:lastModifiedBy>1</cp:lastModifiedBy>
  <cp:revision>7</cp:revision>
  <dcterms:created xsi:type="dcterms:W3CDTF">2013-04-21T14:35:48Z</dcterms:created>
  <dcterms:modified xsi:type="dcterms:W3CDTF">2013-04-21T15:42:06Z</dcterms:modified>
</cp:coreProperties>
</file>