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4" r:id="rId9"/>
    <p:sldId id="266" r:id="rId10"/>
    <p:sldId id="265" r:id="rId11"/>
    <p:sldId id="26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6526CC-1925-4BBD-83A0-DA6859300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6D04C-FA19-4BF7-9353-D467EC08D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98267-0D6B-43F3-BC2F-D46CCFD88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E4D64-47FE-404B-9BF3-A89F86114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3800F-8896-466F-A574-E8742630B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9A1C9-59D7-453F-A0B7-F74A8C296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4C1F4-9810-4632-A735-8DD2C70E2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CAB5-4F7E-4A4B-87BC-D3B7D9C24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494E-62D5-40EF-8DB5-3EEAACB44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E2D24-C320-42E4-BA4A-FD84B35FE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DFD83-9108-405F-80C9-08A255677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D3D618B-972C-45D7-9103-C05D214AC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graf.com.ua/geoinfocentre/20-human-geography-ukraine-world/734-ekologichni-umovi-zaporizkoji-oblasti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Екологічні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умови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Запорізької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області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117690" y="4807975"/>
            <a:ext cx="4026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Підготувала</a:t>
            </a:r>
          </a:p>
          <a:p>
            <a:r>
              <a:rPr lang="uk-UA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Учениця 11 класу</a:t>
            </a:r>
          </a:p>
          <a:p>
            <a:r>
              <a:rPr lang="uk-UA" sz="2400" i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Кузнєцова Вікторія</a:t>
            </a:r>
            <a:endParaRPr lang="ru-RU" sz="2400" i="1" dirty="0">
              <a:solidFill>
                <a:schemeClr val="accent5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2955" y="3502742"/>
            <a:ext cx="8229600" cy="4525963"/>
          </a:xfrm>
        </p:spPr>
        <p:txBody>
          <a:bodyPr/>
          <a:lstStyle/>
          <a:p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масштаб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обласних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місцевих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належного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реагування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них.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Коротше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кажучи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вистачає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людей та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виходять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муніципалітетів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розглядатися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розв'язуватися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регіональному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обласному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Шлях до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проблем. В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пріоритетним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питанням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обласного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муніципальних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бюджетів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найважливішою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проблемою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необхідного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природоохоронних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 для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спеціальний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фонд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http://world-ua.com/_pu/6/631606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68" y="280221"/>
            <a:ext cx="4243951" cy="30093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ekoplaneta.su/files/photos/3965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8206" y="0"/>
            <a:ext cx="1011131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729" y="567812"/>
            <a:ext cx="4660490" cy="6290188"/>
          </a:xfrm>
        </p:spPr>
        <p:txBody>
          <a:bodyPr/>
          <a:lstStyle/>
          <a:p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Повітря.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Запорізька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область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навантажених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областей за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промисловим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потенціалом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обумовлено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наявністю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концентрацією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чорної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кольорової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металургії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теплоенергетики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атомної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енергетики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машинобудування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розвинутій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промисловій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інфраструктурі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область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інвестиційний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використаний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 атмосферного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боку, неминучим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наслідком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промислового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тенденція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викидів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забруднюючих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атмосферне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Щороку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атмосферу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Запорізької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викидається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350 тонн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забруднювачів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230 тонн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припадає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стаціонарні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точкові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120 тонн - на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автотранспортний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сектор.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Загалом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щодня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Запорізької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викидається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631 тонна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частинок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викидів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збільшуються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темпі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2 - 2,5% на </a:t>
            </a:r>
            <a:r>
              <a:rPr lang="ru-RU" sz="1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</p:txBody>
      </p:sp>
      <p:pic>
        <p:nvPicPr>
          <p:cNvPr id="4101" name="Picture 5" descr="http://mail.menr.gov.ua/publ/kiev2003/atlas03_u/1_stanat/1pa_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2647" y="253744"/>
            <a:ext cx="4311353" cy="57341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948" y="213851"/>
            <a:ext cx="8229600" cy="4525963"/>
          </a:xfrm>
        </p:spPr>
        <p:txBody>
          <a:bodyPr/>
          <a:lstStyle/>
          <a:p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виходу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кризи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Запоріжжя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2001-2010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." та "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Обласна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раціонального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викидів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забруднюючих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атмосферне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забруднювачами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атмосферного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2010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– на 70347,2 т.,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скасовані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новим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Кабінетом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початку 2006 року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того, як вони почали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виконуватись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 descr="http://i.obozrevatel.ua/9/1172876/5248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5162" y="2753510"/>
            <a:ext cx="5758529" cy="38390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os1.i.ua/3/1/1258612_c4d01d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8735" y="184354"/>
            <a:ext cx="6179576" cy="4525963"/>
          </a:xfrm>
        </p:spPr>
        <p:txBody>
          <a:bodyPr/>
          <a:lstStyle/>
          <a:p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Водні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налічується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1400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водокористувачів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щороку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споживають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1100,0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мільйонів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ru-RU" sz="2400" i="1" baseline="30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 води.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води для потреб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питної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води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ріка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Дніпро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У 2004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як 200 великих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водокористувачів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повертали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використану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воду в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численних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пунктах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скидання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Їхня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регулярно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збільшується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того, як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суб'єкти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встановлюють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сучасне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води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доступні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каналізації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та селищах.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Загалом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щороку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природне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повертається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400 млн. м</a:t>
            </a:r>
            <a:r>
              <a:rPr lang="ru-RU" sz="2400" i="1" baseline="30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 води.</a:t>
            </a:r>
            <a:endParaRPr lang="ru-RU" sz="2400" i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8" name="Picture 6" descr="http://oblwodgosp.lviv.ua/sites/default/files/images/%D0%A0%D1%96%D1%87%D0%BA%D0%B0%20%D0%9B%D0%9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3384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6696" y="272845"/>
            <a:ext cx="8229600" cy="4525963"/>
          </a:xfrm>
        </p:spPr>
        <p:txBody>
          <a:bodyPr/>
          <a:lstStyle/>
          <a:p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За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останні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роки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рівень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ґрунтових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вод в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області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підвищився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впливає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промислові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сільськогосподарські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житлові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райони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.</a:t>
            </a:r>
            <a:r>
              <a:rPr lang="ru-RU" sz="2400" i="1" dirty="0" smtClean="0">
                <a:solidFill>
                  <a:srgbClr val="FFFFFF"/>
                </a:solidFill>
              </a:rPr>
              <a:t/>
            </a:r>
            <a:br>
              <a:rPr lang="ru-RU" sz="2400" i="1" dirty="0" smtClean="0">
                <a:solidFill>
                  <a:srgbClr val="FFFFFF"/>
                </a:solidFill>
              </a:rPr>
            </a:b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Загалом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економічна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ситуація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дає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змоги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вживати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дієвих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заходів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із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захисту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водних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ресурсів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боку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органів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влади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Належне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виконання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екологічних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законів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(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стягнення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штрафів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забруднення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) в основному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обумовлюється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фінансовими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обмеженнями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боку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органів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влади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.</a:t>
            </a:r>
            <a:r>
              <a:rPr lang="ru-RU" sz="2400" i="1" dirty="0" smtClean="0">
                <a:solidFill>
                  <a:srgbClr val="FFFFFF"/>
                </a:solidFill>
              </a:rPr>
              <a:t/>
            </a:r>
            <a:br>
              <a:rPr lang="ru-RU" sz="2400" i="1" dirty="0" smtClean="0">
                <a:solidFill>
                  <a:srgbClr val="FFFFFF"/>
                </a:solidFill>
              </a:rPr>
            </a:b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Із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24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визначених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захищених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джерел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лише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для 11 проведено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повне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екологічне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оцінювання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інвентаризація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джерел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 err="1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викидів</a:t>
            </a:r>
            <a:r>
              <a:rPr lang="ru-RU" sz="2400" i="1" dirty="0" smtClean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.</a:t>
            </a:r>
            <a:endParaRPr lang="ru-RU" sz="2400" i="1" dirty="0">
              <a:solidFill>
                <a:srgbClr val="FFFFFF"/>
              </a:solidFill>
            </a:endParaRPr>
          </a:p>
        </p:txBody>
      </p:sp>
      <p:sp>
        <p:nvSpPr>
          <p:cNvPr id="28674" name="AutoShape 2" descr="data:image/jpeg;base64,/9j/4AAQSkZJRgABAQAAAQABAAD/2wCEAAkGBhQSERUUExQWFBUWGBcYFxYXGB4aGRsYGhcXGBgaFxoYGyYfHBwkHBcYHy8gIygpLCwsGh8xNTAqNSYrLCkBCQoKDgwOGg8PGiwkHBwsLCksLCksKSksLCwsLCwsLCwsLCwsLCksKSwsLCwsLCwsLCksLCwpKSwsLCwpLCwsLP/AABEIAMUBAAMBIgACEQEDEQH/xAAcAAACAgMBAQAAAAAAAAAAAAAEBQMGAAIHAQj/xAA/EAABAgQEBAQDBgUCBgMAAAABAhEAAyExBBJBUQUiYXEGE4GRMqHwByNCscHRFVJi4fEUcjNTgpKishc0k//EABkBAAMBAQEAAAAAAAAAAAAAAAABAgMEBf/EACMRAQEAAgIDAQABBQAAAAAAAAABAhESIQMxQVEEEyIyYXH/2gAMAwEAAhEDEQA/AKDhAqjlSku5IoHeno1NIJXNcFiAxr+L0oKkjs2rwDiSsqKQQxDkZgmpNjWp9TG+HIUgpSGYkjUJIBYmr3ArHJZ9c5fMQkpG6iS9WAcUpWlPeNpSWCiVWozkH6pGmIlFhmKlDdtTUMD0D+seBacuW7Pf6pG2ujprhl68taMLt9aw+4erlGpIioYYAqHVh+9BFswq3SwvppXc+jxnnjpFSTZeWwcs5D0BfU9YHmTHSUqGUjX1qzGsM5Chs5Ar61+njbESErGZJBVptavypE+PPV1SLZElAJUUgIKFEKAZRLWSa81aGK/KWy3DhibsT+zxZBiPKSvMEHOFJGhRViqlFCvwm7e6CdJ+8OVQKDzA0HKegsekehj3F/DPDK+9RcZ8pzJcuaOzEP6ER1HBMohrMkWrS8cowszKtKjMYDZ2Y7tbWOh+HsUUJLrzkWLEVYUq1BGWd1o8atvkR4cPE/Djnlgu51/aCTJgnbYu/wBPGpw8MvJjQyYYAeRHhkQd5MeGVANgfJjDIg3yo88uGAC5TQp4viAlBPzaj36PaLFMlRWfERYBJICX5vfloK/V4EZVWcHiXmJQGSpLuSSOrcoNhoaww8T8QHlKTmKcyXDg13FKjuYRy8flnsCKEjl0ILPv84i4/wATztmAUWLOavqaGh+UX9Z7VmcCUuCIEk4UXuNtR+8HTsya5QdWYj2b9IE8xw/lspWo+njLPfwRHNSQAACWNtb7xstSiHICaWf9tY8RMNlE62127x6scrWNyHf072jDKAqxQ6vA4LQRib1iMJf9o2nppPSBQjQwWqW14hUWiouVap+UlGbmuSRRLnKBlqwqKk7dREsvOmutVDKQTQ1Bs1yXTC4Y1S2DZTUADlAchqtQON2grAlRZwtyDmbYu9nILUfpHLlLIwvQLiCFHnJCiVUCQ4IoxDONutYFnhiRqGenS3paG+JwrAFIGazJKgQ1nY3YAH84TzJKhcUpW16tGvju1Tsx4VlKuYN3tr9ekWvCTdGD2dvzio4GcW36de8PcNimABdtWDfO+sTnNssvZxNmshRuNdLft7xvgVFJqCSoA9QNAXJILX7RHhOIaGze1RXpBOElBIqXUa1tXS/rGHpIfHSpTKIQAQb1PKO+0VviOGqSEseYkVs766AaxYpuZQcmmYgFhpa3bWE2OC03RmSK8zt6Gm9o7fHauVpwXEI+BYd6O1AD01qBFx4EtBR927JuHrR7tUepigYdYDukWs7aUY6bxYOA45UqWVZRlJDbvQgtr7/nD82O5sXrt1PhfEkiYiWlJSCGOjnSnVosBn1ZtPntFI4fic/luGUjKou1WU7GnSGfE+NLzAoDAJLi7nZuwjDDySTX1pMulmw6swdmiQy4qHDPGORKQtL007g6+vygvH+MKNKRcfEo29BHXPHlR/Vx0sJlwtx/FZcq6nLOAIq2M49OmBlKYDQU92hXOmvc9I0x8P6yy8/4sWN8XgPkS/U+mnvCbE+Kpyg+bL2pCefjwCwqYWTcWSXjaeKfjK+TKrIjjk3/AJqmbeE3G+NzSHK1KYEMTRjGIm631poYAxGMSqYxqFOCADHLlf7lS17gkJ+NmVb9a9wYCxUsEkkgDb5wfPXkAagt6AUeFWNWlRLluup/YRE7qoAxOJa1NK7RooJYcwLbABulKRpOkOTmcA/CWf6/vHkxDaBXUDvE5yLiObiGIAq7Wv2EeT0ZaAk1c7vsWjbD4f8AEFZW6X7HaB8XP9nowb3jO++jCYk1uYicRrMUHj0BhGmm2umKO1O8aExhMeExRniJhYUKSWL71DP7hmglGNSARMBYuFKBGdy9Wo4+bt2gMS1IIyksXBrbuSKPSsbSMCScqlVIJCRXTU1te0YZSMbptjsTlbKXoBmZqu/08ATJ5NNT0g2fgWpmBHftc6UIJ9oBK5YNio+w/WLw0rHQqViwAKbfJ9oa4THD+bK/1bfrCeQioegvfWGKZaUqBQQT+VtW66QZaRlIfcOmJDAKKnLdK9/phDMYUhQNFAEtSvvQdBFZwkwg710Gv1R4dYXGKzXLahQ9mI109owyne2dibG4s5g6W1b4m6UFBrEGNxwQHUz9S5Y1pGYuUkPlUczksWIG73Bv6QsxUwKBEyXTRXwk0elK6Rrhqn7Lpyc2ZQFLk6d/reG3h7GBKCKKrR7XB7jWFstCCAMxCQD3a5ePMAsBRS/KoAsHvT1joy7lirOl+4fPUipAJSMxA/CNVFyxNqdYaYycQhCgtQUaWoDvanqYrvhpKVqyqWDR8uhY2U/vvDxM4kOjKQcwuGcPzAb6Ujgy6yTPTRM4G92fpdqRgWdKxDjh9yCEsxqw9I14ZikmWGoU/Ml3j0fH5JMJWNxbzcUE3p0hVi8cTQUETYvKFnN+Jz27QFNCY68bC0gNaRrMSkC9YnJCQYn4JJC51bAZrPbTWHlnxlv4cFSilGGSFO6q9tQ3o0V5SOehSFjerja3aLHxzFZk50swJDm1KUeKnKDqKxbRnN75u1Okebhlytyv1pIOTiyzKABrr9doX4lAKnIFfWkGTcYlzQE/7XZtYBxawQS+lrQ4HiczMQW0FWpXTQwHxCca0IpQH9PaPDjlAsSW0EDYyawL1J1/YRNnbSQIpTC5HQH9BAs4qJd270jcmr1DWbvEC1Obxem0j1Mv1MZMVGoBGsYYFMKo8JjMkeQzOcNKUUk3G4ILWvWg6wfKnoCLkBtCxZ2qoJa7En5VhOhQBCsyXZ2+mjVeMd8oIejn+Xa0Y3HbK4j5uBznkUWIJCSas7Avq/7wun4UoofiBb6pHswqygBVAbWZ6xEok3c6XrF4yxUidExmeCpGIcmrFj/iFiFVg0oBsztpb1eHYWUO+F41IJzDmA3oXIF/wmGhmpJfKHDjMSPRWoeKwV0DHN0Y09qOIP8A9QEi9xo17lxs35CMcsPrK4nMjFBFVqStyNH0r2rAWNx2fNmZIrpUu/tp8oWjFkuXodP2gqfjlEAgigND06dP0h446pa0l4dJSAWck1tYQPipamKwlhrejb7Q24biU+Uyg5tQVZr1akCYnKogZwwIfQFtnpQRcyuxvsw4AM5CUgOWDuLddajQQ+4digibkaoJcgkgNSyr9zWK/hZqJbFBJ1IUHB1+u3WHODxyQlZZKDUaOp6gAdB0jnz7tSNmYlRlLcu3yDwumYlMvIlHxG7frd/SGCJbpPMHUkuf1Pb9IqXHpoTPOUmgH6Rp4e7xOYrFxOVlmAlQVTSzEfVIQ4iebHSLHOwqZmEC7KCQ29AHBEVmZLD1J9v7x6P8fPlj38RrtLMnUZ7tFoTiZUiUCAyizsGJIpqSzkRT1EOfi7UH6wZ/E8+7Cm7k01iP5Mtk16GtDuNYhIQCkMFuTmG/Tb84RomgIrlOxSKvdjVm+ngvjk0lMtOyEinbaphXisIUAAEu1emzEtQ1jkxk0vFuvFh3AI0H0IHXiKkOO/zgVWILgCr/AE8eTVkndrxrrSpBacQpyACKXH6wHiQATT/MeInUIeo397QLNnGtXjPXZyIJ7ntA2btE01ZbpAq1xpG0iSYukaZowGkeNCU9Ko1ePDHsMzEkBLHX19K97xAiY2gMRLMagwaLilmTTUCgd2jxE3QikeJU5rWJ0zFBwDlCmBAoPVoeg0kSsxYO7UABLnQUiRCCkF+UjQhj6R556g/MS96mv7xcfCfFjN+6nnzZWVQyqqoDZJuKflSDSarMiex3e72dvzhhhpVHIQBq1SbtUMD0hfxbA+TOWgEkA8p1KSHSfVJEeIJIoQ5FzbtWxiLjtNx/Bc6apKXIBDtT9IFXxIuyeVO397xIqQtQAbMNchCqC1iYFmyNgWF3uIrGT6Uk+mCMW/LmAGii7DuzmIZyFuCA5/pLlgCXOW1B7RDIkKDKZwGLdHaCMNxDIoqQ6VA5kkEgpINwUkNFSfh6Sq4gsMxoUhxB+HxjgZtydSCaDTW8RYFScYombklKCXUtISkK/qUkqCczs+VruzxavD/2c+ajP5gWC7BJDUBBUp9HYBtdTaFZjJ2ngFl8TAl583KkMDvVmH13ipzZ6iX6k/rHRV/ZVi1o5VSCkKNMwL2KnWlIUWOhdt41wn2PKnMZOKkkNzByohTsRQCnVtbQ/HMcRx0VyvEyQjy1pegBA5SeUWIsX1gWVg3BUorIuBmLdNXi74b7EWSAufzD8SEuHfQFulzvFi4P9n8uRLUJ09UwOSkkJTlFyDmzPV6w5ccf8fqbhfjleLwoCApGaoBfzFOf/LSIBhEJS5LqdNHJAFKMTWpjtq/B0kp5CbECqcpLUzMm2tGij4/7K8ZNSkE4ZKgSVqQV82xYoYEVtBy3NJ4ZfrnvGOIPMBchKSA40bYdIi49xVCmCMxU27ltibw7434WRhphlzJmZSCygEKUHKXDOEJbR8x/OK9xOWlKnKlqLM5BBA2BY9qO1RETCdf6XMYVKnH1jQ4ogEA3vBGF4eZ8zLLpvmNKXtf0ET8Rwwkqy+Wh065lKUeu3owjTUVqFXmpF361jQznGnSNJ4cvvED1pE2LkTGf0EQrU5jeYje8aFMCo2Zo1MZkLRkI3gMZGRkBjpmGuRXZwxiDy9Q3vFmw/AMxA8wJSA6ipJQyWYKIUSHL0s4DiJhwGSlEwrIKkfDlUmqg/wARdiDSyTc1cRO9Jm1S8tv8xuJkXLG+HsKUIVLIQopClJWtw5+IAoDgDRk2hbxfw5JSxlTUMwdOZS1O+mUfIwcpQQqt6wdwLjIw80LKczaA5dtWOz/vaIeJcGVKXlStM0U5kuB2IUAXgRGEXtFbGouPG8bh58tM5IMtb5AlSXDh1fGjmD5iwYjl01XSEozKK6KZ8iUEnUsEkgM1XagFheI8CjEJQACZQCkqC0/E4cOOYaEiNJvDFebnMxRU7lRFSd4m2J6MsP5SipZSpIAIOUl1CzgEEJDs77GGOJ4rLVJQkyEhYL5xQXIYAgnQ3INHe8CYWepKpq3UTMSEqvVm5u9PmYgmZWHKPovSIuUTuCMKJSlA5SkkPlzbEBy7u/pGvEuDycwKQVZk2ExIKFBruyVJ/aJMOpDfAn56W1j0YyXmGaWC2gJD76wsbqo5C+E+D5BIJnKCSxyEoCxWoKhmTbpHa+E8cw6UJTLQhAAZklI/9QB3YCscbwuPkhQZCkUplUf7RaOH8USGqtL6VH/c5P5QZZlyroeMkoxCMpVMSHSoFC2KVJIIKS1LexO8RK8Pyv8AVjFZp3mZQkjzOVQFsycte1oTcKxspnJudSNL6iGk2ZIVVQ9Sw+ZMVMtq2fHGj6MaK4kDYP2MJc0gByA3oYCVxvDpsZdaAAgn99ouTZXJZ/4kn+Vu7QPN4kEggU7afKEM3jssfiSnahBf2b3hJj/EaVGhSerD5Zh+sFmk3Na8RxZADKClb1Ace0VTifH8IEgKTNOXM4BTzEhhmJS9ASwFHY6AwqxvHUO6gPVCT7Mp4rvEMdKUQVIQbuwAPzVWFLC5VFjJuDXNK5SVySSaHMtwzOVuCKuWHSK3xvKVAJOgBU2X3DmCp2IlPyJI9QKwvxZBcgt0/vF8lyoV8GZHmHLkdnzhzXQG979DAUyalNEt3b6eN5uzvA63YjeDcrSNVJHcs5bSNCXYNBeERLCVZklSqZeYhPV2Dk22iOZiKBkh6im3tCUHVVgaAfVIjIj2aHVsOsepAB3/ACgNmX1jV42Owb0iQYZRVlDP+XeGDdc0mjvp7WiPMY9U3Q+seylJez+kZM7WwO9Y9Urdh9aRKvEJ0SB2iJU3SvvElutkqSbnW0F4PI4ZJB7vWATLgrCXFAen0IYtM52Y6AANo39o0lILsyd6t8jrA0xYej+8bypJJActo5H0IiszRRlunzRQEZgkizigy2o/vA5wgX/w3LbIUR2oDG8jBqTUMerpPzYjrvGTJqhUqWqp+FJ7u5YV94IBmB4TOUCSpmAfMk+wBD09oe4Xhj805SiSLJBSFCob4vW0VPDcRYuErd6kzCHBqxygRLNdSiUkNsVqUbbl+sXuFpa8H4dwiyopM/pVgP8AxIMOpHhGQB8Uyur/ALiK1wx0FByS66rmdnLUHvFuwWJLVWhhogpPvUmIthRh8IoP/DWbgkFQP5fqDG6fBct0ljmGvmEPvo3yhvgsQ7FWtnSR6MaesSYidLRVQL9Ek+pABippegM3wyCAMxDD+Ykevt0hXjvCqGpML/h5m6sKMNoaYnEylF1K60dh3A26tGsvJqta2dixI62DRrjdJsIp3hpTUlpJsMyitXcEskdmMBK8OzgC8oDQMpI9WEW3+IJAICSUjUJUR8nPygRPEVTPhUAP9q/kSkEQ7dlpSsdwSYWCkrTuEpKvYu0IOK8PYcqZhahdH5tHSsfwcEZlqvqHvfUEe4iv8RUiX8WVZFnShZ+YSfnGXUEc5CCogBvrvG/8LWp2FNTt7Q+xOJWMzlCH/DlT8qFrRCcUpSSGC9HyOW6MQYOS5srR4fSzqnZSdMhP626xFN4JJsJ5za5pZA6Vf17RPjEVIWhQPUqHyL/nAZwzVADDr+xh81Bl8EUK5ktZyWf5QOrAE/DQdVAt3NIKnYqtcp9T/mBTiEu7J9HHzh7XEKgQMpQk9SDm93jRBIBAFCGMSKJNXeNGh7U2MpIQ4JKqPYN6X+tIkw+GXNISASTQJTlSSNKvEYlG4+veJE4Qi6ktq5p6s+ohymsZ8KTEh1GWO60/vG6fDE1QorMKuUqBT7ins8dRPh+RJKAyA+6QS7qFNh1J7RkjAhRC1THoWASwBFiRcjWu/UxGWH5XNytcsR4YnpmlCkPlNeYU6hniwnwPLQ2efKSSzJZSi3oN+8XPD8PlgWUTXmSzsda5mG37RNh+CYdCyTLVMUQKrWTtq9ae20LjL7HJSB4fwqc33hWUJzUlKI+IJ5uj0aEqZMtajkISP6gU+gDqJjrWJ4eiUsGVIJKkkFSSvuADmDO9T29BV+DETpQUlKMOoknmClZhUCilPetO0Rlj+HK5acGAaAq/2kD8wY9IKaBCgeqnHqMojqk/wZN8kokjDksauQT7gelWirYDwpMVNUiery5iLywMxbQuhwx7mM7MoelRUV6MkdEgfNoGnSlm6ifWOrHwWnJQEKoxUQB1zBngf/48SHUpYV0Sa/NoJcvwcXKZUtQ0Jg/hnnJW6HSd/wDF46bh/CEoFjJJ6maPyzHrDWV4alpHKkdXAWfXMXi90rFR4PLTNY4hOcg0IKRRqAgKBO/tFmT4ZlUyy2p/WP1aDMLw4ILkZs1mYM2hRT63g08R5ixlMEqIJscoqA2vS+8Kbvs5i8wHBwmgG1ypX/sotDH/AEABcU9aex/SE8rxISWBSkdACIlPigi6QrraNJo9wzXhgdjpasKsV4ZlqoVEDopYL+8bq8QqKaJY7EP833jMPi501JKACX0DfnTaLlL2Uz/CxCnTNmFrDzVIHqwJPekF/wAPmNl85v8A9Fn/ALlTf0jMZicRLqtFN8v5n9Y8wnFVLLEDrD2nfwDi+FZqKC1KajAB9QATNr6wArw/LJ50AFgciikE+jl/eLkFcvML1Zv3gQcPQ75Wfv8AQ9INJrm2Lwch2CAkv8XMof8ATlUR/iFWJ4ckP94hO6kyzTZ60jp/EcDKJfysxs7J/XSEPEuHyigpTKWHb4EKHoGv6xFgc9nYSWHC5y5hbkKRTsXqIw8ISUuCUqpRfLca51dD7iLDM8KhwUpmJOoykfPNQi7bD0j1XA56fxhSaMkKdwLHv9axHa9qZjZKpZZSPVnFqVFLRrhZl2Ct2SW9baUizcawLCoUDUpcGoAYsU0YbXD6RV14dRuABcOQn1reK0qIZ0rKohSR2uflaJp05GWqau9UF6/1VHWIJ2DIDlSG6LSdWsCT7wPlaxHpDUmnTUNyuPkNqVO+8RqxOrkm2ttjWojCul/lX3iNSCevr+8OU306nhycVLdaEiZUIWB1LO10xS/EoxWFmBAU4oAAn4qOyUgs1LuOsdLwuBCCmtBQDp37mDpspCmKgklNiQC1nbbSK1PrOY7cuweJmBDzE5Cp3Ub1Y2SKqfdW+kKvEfi1GASlKgqdOUMwSSEsPwleUDKP6akx1Wbw/DFmCUlJJT0JdyxpqTaKL45+yjD4pfnImrlTVAO/OlZ/mOY0LbECgpBqCSb7c5/+YMaT+FCf5ZYylu5eLt4c8QInlBVMmfeDMkzTUkEghxS720hThfsLKz/9koDs6pdLVYuHNttYuPCfAEyTL8pGIQoJAHMhyCHytWhFC47Uh8JpVynw3lrCFFIUHBZhvS8MpGGUoVU+4+Iihu31WOd47xcOHKXLKFLmIUACQMpuVnlLXUn36RXUfapi/N84qBIGXKwypCnqlL1NLnpGfCqmnW8TKlOEJQJi6u6QUhhUEkhvWvaIsQgCWlUlDpBy+XypDmxct9doofgPxdNxGImCfMNUlThkqJBSDUAtylnA9Yukp5UzIEqyKRmQSdmcHUlIDjuYJgVsVvj3FFeaESZaSTTzC/IWdSsnLmIbUtZ2eK9xHxvjZBEtflmgclIQTQPQEpGzh3Z9YuGJwEvD/eKJmKdis5SChagkLBIAzIdLij1ig/aNwObJUmZ8UvKEkh2SQ5D5rOCCwexipjv3BufD3hvjSTPAGIWUKScwKnZw1RksaUIhtjOM4ZIVnXlKmKTLorNldBzXDg0OvpHGZmILJLMCGsWcXqbnUtvBGEnLmZJb0Kgn4XqSwFKmptCyw/Dkjq+K8Vy0fdlKsmRCgs1UU0BodfW7xvjuMJlS0z/LXkzJyFTB3DksH5bC8OfDXhRUyXImYgsZSChASxoSwctppRxB6/AUhlVWtShdZzO2XKCCC4BSKlzcu9YJglzRXj0ea1EpJZgKA/2i0eGvFqJc1sxSSFXPJQOAdbuP+qKtx37NJhm5ZVACozFKZKEJKuWpZyADyhztRo9T4JnoWAJ0lct+VbkOAf5Qksf31i5Cup3F4xniHEYl0gIlocgqHMWDilddN4YcHw2VPJzEtzGw3PUwo4TgESE8yzMP4lMw7Dp9djEeIHolkgG5LQZWfEb3d08Uj13P7RAtYZ39BCbHcaWlIykFy1Bba9zr6iNkT1JBVMcmlNX294nYo8rP8tOv6wFi+IBIOZSQAzl6Np84Hx+EBcTUhU0kASworZw4DWBoBRzV6RMnhRUMqk5UmuWzhIqBV2HzhXI+IOXxuT/zkKL/AISDfteFOO4glSSmWWd2yoUpQcH+WjPWu0WCX4dAURKkoQxFSQHJ6mr9KRNi5iEJMtRQVAmiS9QLOqm9HpE7p8XPl8MxMxJAM5SVfzzEp0uE5j+kV/GeCsTTLLCiNlhz1Yn8o6pO4dnSFgEIsyWL01p0ahiGVglIS2YlRPwgALpWov8AOGfbkeI8K4lNDhZrs5IBVTdhp1hZN4fMBIMtaSLgpII7g1jtGO4YourNMWoCktSSQBupThiKqZxqIRcR4QUlMzzFJBy0UokJOr8xKdwHND6xO1OYeXSooLli3vHi2AvF6xvhVcwkoJUk1AcKOV2FR8QtFfxHhWY7eWsd0kfMiDY5O0cO8XqMxCASskkEh6MCSRS1PzhxheOTTnK08osTT3agN6dorKOIIwsspKPKKynJMDqWUgZjmILpoU2pehiHhOMM9aEZM1cyklwBRySAwB0BLm2sb5aZTazo45zUqAHdNKMSygWKTT5GJsF4g81SUjMrdgaVZy/UN3jfC8Fky1qmKTmWSCSpTgZqUehPLcwmx/FwMWoLSlAljMlefRg4KDqXVYH4esZzx3ftXLo34xxESUssfE3MPW6mvT8oHwHHECTmryqYtcjbq/6QcniIUkJKsudL/C/cF6dIX4LDsmcUoAOYLAAGgS4ItUpNOsPjdpuRhiuDypxKlJKvMRkJb8BoQrWtY574w+x9apmfApQmWpPNLzMElI0KiXzMPXpUdMwExflfeZMzWS7DYV2gnDYwKJDEHURZyvmvg5Vh8XkWMqgVS1DUKsxymvMBHSp/F865IC8uWZzAuCxcNLVRwSx9gWaD/Gf2VJxE5eJlEpWUlZTcKmJqAxqH6GFvFeAzDhZZacgoWlRSpDA0SCXBuA5v7RWOhk28TzPu5hcqUpCso28tSF0FQSH2hkmfLxWDRMxCKMCtJq5HQauPyhJxThy5klakzgVyyoup+VBQAwy/iKmr1MPPs94WuXhkpWCSFK5TaqnH5fnDsSo/iPgQlypOVA+7OdNMroWSou4FRUZetHi6+CfAqJcvzViWozJnmy+QKyoUA2VRNCRbZzvF2wnDWKitqkFIoctGp84mmEJDBgBQAWHTYCJuS5EaZgQkJSAEpDDoAGgWbxIC9NfTcQsx2NUhYSAVF7b9qQNxmeohIYpcHMksdL3oN+9ogtpuJTRNHxAp6hx0oCHhLj8S55q5aJYAGwzCnUFho8F4mdyAFZKmABswBFmFtXNTTaFMxBUUgOUvzFIoA9gbPBBTHAYcT1cuYhIGUMCCprNrXU0AEJ8bglS1qT8RBq1nrQaeveLB/GTLTlkp8tNgbqbclzzd7aCAJGEKjQEZi5Op7n9Xgk7GWtAc+TNMUCuYbNdzVkjcn+wg6clKijIeZnKlK1qlpY1BuCKuaGCOJ4VGHlmZMICQzXUVKajAXNHf+8VxPiyVRZBDMcrh+uvsIMtDGLZw3gKwsLnEIDAkG5DXOgbrTu0NfNQkFSC4UCDMPM5cszBtqANTo0LxxJM+VLmGUQ4BTnN6KI5R8TctNzSzxpiZvLlBSKjKFutnDlTJI5jYCwjOtZNem8lBnE5lKcO2azaUcFX4a9OkRfwiQjmWVcrBJVQKL15C501pXpC84dEqbmQoFV1knnJYO7GhJsAwAAbc6/6kqBUkZg7UVRVBXXV6Ps8Ih2JxpKipBVkQQzcmZV2AoMvq/uIRzsfNBTmJ8wuapcIq7gEMaW16xNMVMYggZlG6WZKRZLvY1rS5pZxOMcSl4WWJs1SiHyhHKSFFAVbuGzfsYk/YnFYvzgorJASHJtR6EnQOTTR4WJ43JHIZiVqpy0PYvqXe0c3434rm4ij5Ul+VLgXetebSp2ELsHmBJBYb+w/WNZKLi6BxDxhNwoPkqUnN+IWfa3XpSKVjPFeImqKlzCpW5qdrmsDY7GzFfEf3heUvDnfdOTU07Nh8QMRPMolRBUoPl5QmuVy9zVr2BjpvBOGIkIEqWnKDcmpJo7m+0VnwT4aK1TJqwqWQsFOUAJPKElxY0ZiLOreOhSJAS7axplqdMsZcv+FmKw6wvlTTL8bv+L4cjhz16xTuPeE8TOxXwFSHl8+YAZSp5gABBfNza07NHSIwRPJfCKRheHLlYdIWjLMScrE5qBw4I+JwxPV7Qz4dOpUMdtHFCe2sWCdKSr4g8AL4MHdBZ9NIfLftlcLL0S4aWuWpRUvPmUVPs+naC5WLyqYAkk09Q9TBx4PWqqaQVKwiU6V3h7hTGppTtWNcTh0rSUqDggg+tI9JjCqIbAZPAcOlISJaQPmW3OvrBKZSEfCkDtG6jA8wloZNMVjgKQoxnEyxZmEe4xaszaEX+rdzFe4zOTJ5pp3IQk8ymuA9LM/yqYSexB4/MytLQTUdGuS+wpeBJ2PUtYEx7O6RQ+v4vyp71tfiILUnzcstAI+6QlRJD9NSzOS8DYvxEucvKlNXqSwZIoAkF7BgNttYaVvmYxIVTKQ1P7k16UgWZjKEgh3s9qPr2hLh8aQ4AfUKUC5GlxU7FgHfozPC4aZM5kIK3LOokJ0+ImrWP+YA0kOqiyfMJYZS4FA5L2cK20EWDJ5MpgS5bMSQ9daafsImw3BgmrDNR22AYgdIjxsjKK2sNybsNzSA9EXH8cJspSFFizJctXmNHpHN589IOYFyDrq1zTR7RcuMeHpk5SxLXSvKHKhQuHG5Pz7wswXgmxJOZJTzFJZ3BDJNx1OxpE5TYxugOB8RTEBSrqtUjlArRGlW1ifH+IZqkBSiClTtlABoQ+5Bq8HYb7OJ0wqUFBP8pPKNdGB6+sOeE/Z5MQtImqCkBzQWq41u7Ub8N4mYr2qPB8QFrCZnmeW9QliSp3AW9wGYj5xY8RxaVLR5cpPmErAKWcXNBl2079BFvV4OlzAQVqDWKWpUWcbBnh3gOFSZKSmXLSEklR6nesVMZC7qjfwaaiXmUJwKi/lyxox1APt2qY4/xRExcxWcLTU8sx8wD0BcCsfU5UBtCni/CMNigBPlhbVSTcdiPyh6ipbHzQvChKfX0bQ9f8RthsSElyhKx/KpwP8AwIOkdhx32QSnUUTSacgWKpIFC4uH0atbQ44f9n+DkispE1WUAmYApy7kkEXKqvtTvQ5OCYaStS+VJUdgCe4YdHi/+EPsmKimZjT5aKESgeZTfzsCwOzv2jp2Gw0qUSmVLQkrJUooABJNSSREUzFkh2GXrvtf5Qb0m5LtJkpQGSGF42UqI/N2jRSFdGiRy/G8ueDHv+oDtA6klNtY2l4di59oNFLRKgCGjygiJU09ohmTwNYF7TrmxEqdAq58DGaXgLZl50eGZAAxEeqxMMx3mRopcDCdGvnQgG4rLmZFGW2dqPHMvEEzFTVsZTKQGKgmranN2266x1VU4bxDMym8OVNxcl4fwCWTM81ZmFKVKBlfC4e6mroaQz8K8AEyYCEBKUl1EkGm1Q9XY2G1ovPkSkBkgJHQftGS5yE/D6wi4t5fB5KcjSw6PhLVH7+sFmaBeAlYt7ERHMnf1PAozGIERTVpVcAtWF/nC5L9IxOIBsfSADQU7AbbxqJaczilXI3gEra1feNpMyEQ5JU5qkJFt/7RtKmk3L9IFE7SPQttYZmHnCIpk8NSnygMrcu8RTcaEawwMmTCaPGTZ4A6flCqZxpIFSP1gdPFBMBCR9DrAk1mcRA1iBWMFC7dNYWjDnVTX/s0SLmqSAEp9yHPWlYNF2ImqJBKKk6kU3vSkAYnictA+8mpH+01e1hrXaMIWonNMKQfhSmn/tdtYXq8OSsxUcpJNykqJq5Lm3paKkDrZSI8Uto9jIhoh88mI1zIyMhkHmTTA0xesZGQCoDNpGuc3jyMgJsoxgVGRkBvCuNPNMZGQGBxmJUkgA3iCdjSAekZGQqkIrGqaPFTC2aMjICBY/HrAJBaNEYpRF9W+UZGQg3kYssdoLw63rGRkOAalcSBEexkM4CxiikEg1/vG2GmEipjIyAN1KI1ekUPxB4rmeeqWkBICQxuXvV6N6RkZDOBOKcRmCU6SAs3U21aB2Hq8JUeIViXUqJFyFlLv2jIyA5CTEcXmqVVaj3UT+ZixcP4/PQhJE1fKBQl0kMCxB7xkZDs6OrFwrxTMmyxmDuS7l4Gw/E5ilkBakpZ2BLUagytpGRkF9F9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6" name="AutoShape 4" descr="data:image/jpeg;base64,/9j/4AAQSkZJRgABAQAAAQABAAD/2wCEAAkGBhQSERUUExQWFBUWGBcYFxYXGB4aGRsYGhcXGBgaFxoYGyYfHBwkHBcYHy8gIygpLCwsGh8xNTAqNSYrLCkBCQoKDgwOGg8PGiwkHBwsLCksLCksKSksLCwsLCwsLCwsLCwsLCksKSwsLCwsLCwsLCksLCwpKSwsLCwpLCwsLP/AABEIAMUBAAMBIgACEQEDEQH/xAAcAAACAgMBAQAAAAAAAAAAAAAEBQMGAAIHAQj/xAA/EAABAgQEBAQDBgUCBgMAAAABAhEAAyExBBJBUQUiYXEGE4GRMqHwByNCscHRFVJi4fEUcjNTgpKishc0k//EABkBAAMBAQEAAAAAAAAAAAAAAAABAgMEBf/EACMRAQEAAgIDAQABBQAAAAAAAAABAhESIQMxQVEEEyIyYXH/2gAMAwEAAhEDEQA/AKDhAqjlSku5IoHeno1NIJXNcFiAxr+L0oKkjs2rwDiSsqKQQxDkZgmpNjWp9TG+HIUgpSGYkjUJIBYmr3ArHJZ9c5fMQkpG6iS9WAcUpWlPeNpSWCiVWozkH6pGmIlFhmKlDdtTUMD0D+seBacuW7Pf6pG2ujprhl68taMLt9aw+4erlGpIioYYAqHVh+9BFswq3SwvppXc+jxnnjpFSTZeWwcs5D0BfU9YHmTHSUqGUjX1qzGsM5Chs5Ar61+njbESErGZJBVptavypE+PPV1SLZElAJUUgIKFEKAZRLWSa81aGK/KWy3DhibsT+zxZBiPKSvMEHOFJGhRViqlFCvwm7e6CdJ+8OVQKDzA0HKegsekehj3F/DPDK+9RcZ8pzJcuaOzEP6ER1HBMohrMkWrS8cowszKtKjMYDZ2Y7tbWOh+HsUUJLrzkWLEVYUq1BGWd1o8atvkR4cPE/Djnlgu51/aCTJgnbYu/wBPGpw8MvJjQyYYAeRHhkQd5MeGVANgfJjDIg3yo88uGAC5TQp4viAlBPzaj36PaLFMlRWfERYBJICX5vfloK/V4EZVWcHiXmJQGSpLuSSOrcoNhoaww8T8QHlKTmKcyXDg13FKjuYRy8flnsCKEjl0ILPv84i4/wATztmAUWLOavqaGh+UX9Z7VmcCUuCIEk4UXuNtR+8HTsya5QdWYj2b9IE8xw/lspWo+njLPfwRHNSQAACWNtb7xstSiHICaWf9tY8RMNlE62127x6scrWNyHf072jDKAqxQ6vA4LQRib1iMJf9o2nppPSBQjQwWqW14hUWiouVap+UlGbmuSRRLnKBlqwqKk7dREsvOmutVDKQTQ1Bs1yXTC4Y1S2DZTUADlAchqtQON2grAlRZwtyDmbYu9nILUfpHLlLIwvQLiCFHnJCiVUCQ4IoxDONutYFnhiRqGenS3paG+JwrAFIGazJKgQ1nY3YAH84TzJKhcUpW16tGvju1Tsx4VlKuYN3tr9ekWvCTdGD2dvzio4GcW36de8PcNimABdtWDfO+sTnNssvZxNmshRuNdLft7xvgVFJqCSoA9QNAXJILX7RHhOIaGze1RXpBOElBIqXUa1tXS/rGHpIfHSpTKIQAQb1PKO+0VviOGqSEseYkVs766AaxYpuZQcmmYgFhpa3bWE2OC03RmSK8zt6Gm9o7fHauVpwXEI+BYd6O1AD01qBFx4EtBR927JuHrR7tUepigYdYDukWs7aUY6bxYOA45UqWVZRlJDbvQgtr7/nD82O5sXrt1PhfEkiYiWlJSCGOjnSnVosBn1ZtPntFI4fic/luGUjKou1WU7GnSGfE+NLzAoDAJLi7nZuwjDDySTX1pMulmw6swdmiQy4qHDPGORKQtL007g6+vygvH+MKNKRcfEo29BHXPHlR/Vx0sJlwtx/FZcq6nLOAIq2M49OmBlKYDQU92hXOmvc9I0x8P6yy8/4sWN8XgPkS/U+mnvCbE+Kpyg+bL2pCefjwCwqYWTcWSXjaeKfjK+TKrIjjk3/AJqmbeE3G+NzSHK1KYEMTRjGIm631poYAxGMSqYxqFOCADHLlf7lS17gkJ+NmVb9a9wYCxUsEkkgDb5wfPXkAagt6AUeFWNWlRLluup/YRE7qoAxOJa1NK7RooJYcwLbABulKRpOkOTmcA/CWf6/vHkxDaBXUDvE5yLiObiGIAq7Wv2EeT0ZaAk1c7vsWjbD4f8AEFZW6X7HaB8XP9nowb3jO++jCYk1uYicRrMUHj0BhGmm2umKO1O8aExhMeExRniJhYUKSWL71DP7hmglGNSARMBYuFKBGdy9Wo4+bt2gMS1IIyksXBrbuSKPSsbSMCScqlVIJCRXTU1te0YZSMbptjsTlbKXoBmZqu/08ATJ5NNT0g2fgWpmBHftc6UIJ9oBK5YNio+w/WLw0rHQqViwAKbfJ9oa4THD+bK/1bfrCeQioegvfWGKZaUqBQQT+VtW66QZaRlIfcOmJDAKKnLdK9/phDMYUhQNFAEtSvvQdBFZwkwg710Gv1R4dYXGKzXLahQ9mI109owyne2dibG4s5g6W1b4m6UFBrEGNxwQHUz9S5Y1pGYuUkPlUczksWIG73Bv6QsxUwKBEyXTRXwk0elK6Rrhqn7Lpyc2ZQFLk6d/reG3h7GBKCKKrR7XB7jWFstCCAMxCQD3a5ePMAsBRS/KoAsHvT1joy7lirOl+4fPUipAJSMxA/CNVFyxNqdYaYycQhCgtQUaWoDvanqYrvhpKVqyqWDR8uhY2U/vvDxM4kOjKQcwuGcPzAb6Ujgy6yTPTRM4G92fpdqRgWdKxDjh9yCEsxqw9I14ZikmWGoU/Ml3j0fH5JMJWNxbzcUE3p0hVi8cTQUETYvKFnN+Jz27QFNCY68bC0gNaRrMSkC9YnJCQYn4JJC51bAZrPbTWHlnxlv4cFSilGGSFO6q9tQ3o0V5SOehSFjerja3aLHxzFZk50swJDm1KUeKnKDqKxbRnN75u1Okebhlytyv1pIOTiyzKABrr9doX4lAKnIFfWkGTcYlzQE/7XZtYBxawQS+lrQ4HiczMQW0FWpXTQwHxCca0IpQH9PaPDjlAsSW0EDYyawL1J1/YRNnbSQIpTC5HQH9BAs4qJd270jcmr1DWbvEC1Obxem0j1Mv1MZMVGoBGsYYFMKo8JjMkeQzOcNKUUk3G4ILWvWg6wfKnoCLkBtCxZ2qoJa7En5VhOhQBCsyXZ2+mjVeMd8oIejn+Xa0Y3HbK4j5uBznkUWIJCSas7Avq/7wun4UoofiBb6pHswqygBVAbWZ6xEok3c6XrF4yxUidExmeCpGIcmrFj/iFiFVg0oBsztpb1eHYWUO+F41IJzDmA3oXIF/wmGhmpJfKHDjMSPRWoeKwV0DHN0Y09qOIP8A9QEi9xo17lxs35CMcsPrK4nMjFBFVqStyNH0r2rAWNx2fNmZIrpUu/tp8oWjFkuXodP2gqfjlEAgigND06dP0h446pa0l4dJSAWck1tYQPipamKwlhrejb7Q24biU+Uyg5tQVZr1akCYnKogZwwIfQFtnpQRcyuxvsw4AM5CUgOWDuLddajQQ+4digibkaoJcgkgNSyr9zWK/hZqJbFBJ1IUHB1+u3WHODxyQlZZKDUaOp6gAdB0jnz7tSNmYlRlLcu3yDwumYlMvIlHxG7frd/SGCJbpPMHUkuf1Pb9IqXHpoTPOUmgH6Rp4e7xOYrFxOVlmAlQVTSzEfVIQ4iebHSLHOwqZmEC7KCQ29AHBEVmZLD1J9v7x6P8fPlj38RrtLMnUZ7tFoTiZUiUCAyizsGJIpqSzkRT1EOfi7UH6wZ/E8+7Cm7k01iP5Mtk16GtDuNYhIQCkMFuTmG/Tb84RomgIrlOxSKvdjVm+ngvjk0lMtOyEinbaphXisIUAAEu1emzEtQ1jkxk0vFuvFh3AI0H0IHXiKkOO/zgVWILgCr/AE8eTVkndrxrrSpBacQpyACKXH6wHiQATT/MeInUIeo397QLNnGtXjPXZyIJ7ntA2btE01ZbpAq1xpG0iSYukaZowGkeNCU9Ko1ePDHsMzEkBLHX19K97xAiY2gMRLMagwaLilmTTUCgd2jxE3QikeJU5rWJ0zFBwDlCmBAoPVoeg0kSsxYO7UABLnQUiRCCkF+UjQhj6R556g/MS96mv7xcfCfFjN+6nnzZWVQyqqoDZJuKflSDSarMiex3e72dvzhhhpVHIQBq1SbtUMD0hfxbA+TOWgEkA8p1KSHSfVJEeIJIoQ5FzbtWxiLjtNx/Bc6apKXIBDtT9IFXxIuyeVO397xIqQtQAbMNchCqC1iYFmyNgWF3uIrGT6Uk+mCMW/LmAGii7DuzmIZyFuCA5/pLlgCXOW1B7RDIkKDKZwGLdHaCMNxDIoqQ6VA5kkEgpINwUkNFSfh6Sq4gsMxoUhxB+HxjgZtydSCaDTW8RYFScYombklKCXUtISkK/qUkqCczs+VruzxavD/2c+ajP5gWC7BJDUBBUp9HYBtdTaFZjJ2ngFl8TAl583KkMDvVmH13ipzZ6iX6k/rHRV/ZVi1o5VSCkKNMwL2KnWlIUWOhdt41wn2PKnMZOKkkNzByohTsRQCnVtbQ/HMcRx0VyvEyQjy1pegBA5SeUWIsX1gWVg3BUorIuBmLdNXi74b7EWSAufzD8SEuHfQFulzvFi4P9n8uRLUJ09UwOSkkJTlFyDmzPV6w5ccf8fqbhfjleLwoCApGaoBfzFOf/LSIBhEJS5LqdNHJAFKMTWpjtq/B0kp5CbECqcpLUzMm2tGij4/7K8ZNSkE4ZKgSVqQV82xYoYEVtBy3NJ4ZfrnvGOIPMBchKSA40bYdIi49xVCmCMxU27ltibw7434WRhphlzJmZSCygEKUHKXDOEJbR8x/OK9xOWlKnKlqLM5BBA2BY9qO1RETCdf6XMYVKnH1jQ4ogEA3vBGF4eZ8zLLpvmNKXtf0ET8Rwwkqy+Wh065lKUeu3owjTUVqFXmpF361jQznGnSNJ4cvvED1pE2LkTGf0EQrU5jeYje8aFMCo2Zo1MZkLRkI3gMZGRkBjpmGuRXZwxiDy9Q3vFmw/AMxA8wJSA6ipJQyWYKIUSHL0s4DiJhwGSlEwrIKkfDlUmqg/wARdiDSyTc1cRO9Jm1S8tv8xuJkXLG+HsKUIVLIQopClJWtw5+IAoDgDRk2hbxfw5JSxlTUMwdOZS1O+mUfIwcpQQqt6wdwLjIw80LKczaA5dtWOz/vaIeJcGVKXlStM0U5kuB2IUAXgRGEXtFbGouPG8bh58tM5IMtb5AlSXDh1fGjmD5iwYjl01XSEozKK6KZ8iUEnUsEkgM1XagFheI8CjEJQACZQCkqC0/E4cOOYaEiNJvDFebnMxRU7lRFSd4m2J6MsP5SipZSpIAIOUl1CzgEEJDs77GGOJ4rLVJQkyEhYL5xQXIYAgnQ3INHe8CYWepKpq3UTMSEqvVm5u9PmYgmZWHKPovSIuUTuCMKJSlA5SkkPlzbEBy7u/pGvEuDycwKQVZk2ExIKFBruyVJ/aJMOpDfAn56W1j0YyXmGaWC2gJD76wsbqo5C+E+D5BIJnKCSxyEoCxWoKhmTbpHa+E8cw6UJTLQhAAZklI/9QB3YCscbwuPkhQZCkUplUf7RaOH8USGqtL6VH/c5P5QZZlyroeMkoxCMpVMSHSoFC2KVJIIKS1LexO8RK8Pyv8AVjFZp3mZQkjzOVQFsycte1oTcKxspnJudSNL6iGk2ZIVVQ9Sw+ZMVMtq2fHGj6MaK4kDYP2MJc0gByA3oYCVxvDpsZdaAAgn99ouTZXJZ/4kn+Vu7QPN4kEggU7afKEM3jssfiSnahBf2b3hJj/EaVGhSerD5Zh+sFmk3Na8RxZADKClb1Ace0VTifH8IEgKTNOXM4BTzEhhmJS9ASwFHY6AwqxvHUO6gPVCT7Mp4rvEMdKUQVIQbuwAPzVWFLC5VFjJuDXNK5SVySSaHMtwzOVuCKuWHSK3xvKVAJOgBU2X3DmCp2IlPyJI9QKwvxZBcgt0/vF8lyoV8GZHmHLkdnzhzXQG979DAUyalNEt3b6eN5uzvA63YjeDcrSNVJHcs5bSNCXYNBeERLCVZklSqZeYhPV2Dk22iOZiKBkh6im3tCUHVVgaAfVIjIj2aHVsOsepAB3/ACgNmX1jV42Owb0iQYZRVlDP+XeGDdc0mjvp7WiPMY9U3Q+seylJez+kZM7WwO9Y9Urdh9aRKvEJ0SB2iJU3SvvElutkqSbnW0F4PI4ZJB7vWATLgrCXFAen0IYtM52Y6AANo39o0lILsyd6t8jrA0xYej+8bypJJActo5H0IiszRRlunzRQEZgkizigy2o/vA5wgX/w3LbIUR2oDG8jBqTUMerpPzYjrvGTJqhUqWqp+FJ7u5YV94IBmB4TOUCSpmAfMk+wBD09oe4Xhj805SiSLJBSFCob4vW0VPDcRYuErd6kzCHBqxygRLNdSiUkNsVqUbbl+sXuFpa8H4dwiyopM/pVgP8AxIMOpHhGQB8Uyur/ALiK1wx0FByS66rmdnLUHvFuwWJLVWhhogpPvUmIthRh8IoP/DWbgkFQP5fqDG6fBct0ljmGvmEPvo3yhvgsQ7FWtnSR6MaesSYidLRVQL9Ek+pABippegM3wyCAMxDD+Ykevt0hXjvCqGpML/h5m6sKMNoaYnEylF1K60dh3A26tGsvJqta2dixI62DRrjdJsIp3hpTUlpJsMyitXcEskdmMBK8OzgC8oDQMpI9WEW3+IJAICSUjUJUR8nPygRPEVTPhUAP9q/kSkEQ7dlpSsdwSYWCkrTuEpKvYu0IOK8PYcqZhahdH5tHSsfwcEZlqvqHvfUEe4iv8RUiX8WVZFnShZ+YSfnGXUEc5CCogBvrvG/8LWp2FNTt7Q+xOJWMzlCH/DlT8qFrRCcUpSSGC9HyOW6MQYOS5srR4fSzqnZSdMhP626xFN4JJsJ5za5pZA6Vf17RPjEVIWhQPUqHyL/nAZwzVADDr+xh81Bl8EUK5ktZyWf5QOrAE/DQdVAt3NIKnYqtcp9T/mBTiEu7J9HHzh7XEKgQMpQk9SDm93jRBIBAFCGMSKJNXeNGh7U2MpIQ4JKqPYN6X+tIkw+GXNISASTQJTlSSNKvEYlG4+veJE4Qi6ktq5p6s+ohymsZ8KTEh1GWO60/vG6fDE1QorMKuUqBT7ins8dRPh+RJKAyA+6QS7qFNh1J7RkjAhRC1THoWASwBFiRcjWu/UxGWH5XNytcsR4YnpmlCkPlNeYU6hniwnwPLQ2efKSSzJZSi3oN+8XPD8PlgWUTXmSzsda5mG37RNh+CYdCyTLVMUQKrWTtq9ae20LjL7HJSB4fwqc33hWUJzUlKI+IJ5uj0aEqZMtajkISP6gU+gDqJjrWJ4eiUsGVIJKkkFSSvuADmDO9T29BV+DETpQUlKMOoknmClZhUCilPetO0Rlj+HK5acGAaAq/2kD8wY9IKaBCgeqnHqMojqk/wZN8kokjDksauQT7gelWirYDwpMVNUiery5iLywMxbQuhwx7mM7MoelRUV6MkdEgfNoGnSlm6ifWOrHwWnJQEKoxUQB1zBngf/48SHUpYV0Sa/NoJcvwcXKZUtQ0Jg/hnnJW6HSd/wDF46bh/CEoFjJJ6maPyzHrDWV4alpHKkdXAWfXMXi90rFR4PLTNY4hOcg0IKRRqAgKBO/tFmT4ZlUyy2p/WP1aDMLw4ILkZs1mYM2hRT63g08R5ixlMEqIJscoqA2vS+8Kbvs5i8wHBwmgG1ypX/sotDH/AEABcU9aex/SE8rxISWBSkdACIlPigi6QrraNJo9wzXhgdjpasKsV4ZlqoVEDopYL+8bq8QqKaJY7EP833jMPi501JKACX0DfnTaLlL2Uz/CxCnTNmFrDzVIHqwJPekF/wAPmNl85v8A9Fn/ALlTf0jMZicRLqtFN8v5n9Y8wnFVLLEDrD2nfwDi+FZqKC1KajAB9QATNr6wArw/LJ50AFgciikE+jl/eLkFcvML1Zv3gQcPQ75Wfv8AQ9INJrm2Lwch2CAkv8XMof8ATlUR/iFWJ4ckP94hO6kyzTZ60jp/EcDKJfysxs7J/XSEPEuHyigpTKWHb4EKHoGv6xFgc9nYSWHC5y5hbkKRTsXqIw8ISUuCUqpRfLca51dD7iLDM8KhwUpmJOoykfPNQi7bD0j1XA56fxhSaMkKdwLHv9axHa9qZjZKpZZSPVnFqVFLRrhZl2Ct2SW9baUizcawLCoUDUpcGoAYsU0YbXD6RV14dRuABcOQn1reK0qIZ0rKohSR2uflaJp05GWqau9UF6/1VHWIJ2DIDlSG6LSdWsCT7wPlaxHpDUmnTUNyuPkNqVO+8RqxOrkm2ttjWojCul/lX3iNSCevr+8OU306nhycVLdaEiZUIWB1LO10xS/EoxWFmBAU4oAAn4qOyUgs1LuOsdLwuBCCmtBQDp37mDpspCmKgklNiQC1nbbSK1PrOY7cuweJmBDzE5Cp3Ub1Y2SKqfdW+kKvEfi1GASlKgqdOUMwSSEsPwleUDKP6akx1Wbw/DFmCUlJJT0JdyxpqTaKL45+yjD4pfnImrlTVAO/OlZ/mOY0LbECgpBqCSb7c5/+YMaT+FCf5ZYylu5eLt4c8QInlBVMmfeDMkzTUkEghxS720hThfsLKz/9koDs6pdLVYuHNttYuPCfAEyTL8pGIQoJAHMhyCHytWhFC47Uh8JpVynw3lrCFFIUHBZhvS8MpGGUoVU+4+Iihu31WOd47xcOHKXLKFLmIUACQMpuVnlLXUn36RXUfapi/N84qBIGXKwypCnqlL1NLnpGfCqmnW8TKlOEJQJi6u6QUhhUEkhvWvaIsQgCWlUlDpBy+XypDmxct9doofgPxdNxGImCfMNUlThkqJBSDUAtylnA9Yukp5UzIEqyKRmQSdmcHUlIDjuYJgVsVvj3FFeaESZaSTTzC/IWdSsnLmIbUtZ2eK9xHxvjZBEtflmgclIQTQPQEpGzh3Z9YuGJwEvD/eKJmKdis5SChagkLBIAzIdLij1ig/aNwObJUmZ8UvKEkh2SQ5D5rOCCwexipjv3BufD3hvjSTPAGIWUKScwKnZw1RksaUIhtjOM4ZIVnXlKmKTLorNldBzXDg0OvpHGZmILJLMCGsWcXqbnUtvBGEnLmZJb0Kgn4XqSwFKmptCyw/Dkjq+K8Vy0fdlKsmRCgs1UU0BodfW7xvjuMJlS0z/LXkzJyFTB3DksH5bC8OfDXhRUyXImYgsZSChASxoSwctppRxB6/AUhlVWtShdZzO2XKCCC4BSKlzcu9YJglzRXj0ea1EpJZgKA/2i0eGvFqJc1sxSSFXPJQOAdbuP+qKtx37NJhm5ZVACozFKZKEJKuWpZyADyhztRo9T4JnoWAJ0lct+VbkOAf5Qksf31i5Cup3F4xniHEYl0gIlocgqHMWDilddN4YcHw2VPJzEtzGw3PUwo4TgESE8yzMP4lMw7Dp9djEeIHolkgG5LQZWfEb3d08Uj13P7RAtYZ39BCbHcaWlIykFy1Bba9zr6iNkT1JBVMcmlNX294nYo8rP8tOv6wFi+IBIOZSQAzl6Np84Hx+EBcTUhU0kASworZw4DWBoBRzV6RMnhRUMqk5UmuWzhIqBV2HzhXI+IOXxuT/zkKL/AISDfteFOO4glSSmWWd2yoUpQcH+WjPWu0WCX4dAURKkoQxFSQHJ6mr9KRNi5iEJMtRQVAmiS9QLOqm9HpE7p8XPl8MxMxJAM5SVfzzEp0uE5j+kV/GeCsTTLLCiNlhz1Yn8o6pO4dnSFgEIsyWL01p0ahiGVglIS2YlRPwgALpWov8AOGfbkeI8K4lNDhZrs5IBVTdhp1hZN4fMBIMtaSLgpII7g1jtGO4YourNMWoCktSSQBupThiKqZxqIRcR4QUlMzzFJBy0UokJOr8xKdwHND6xO1OYeXSooLli3vHi2AvF6xvhVcwkoJUk1AcKOV2FR8QtFfxHhWY7eWsd0kfMiDY5O0cO8XqMxCASskkEh6MCSRS1PzhxheOTTnK08osTT3agN6dorKOIIwsspKPKKynJMDqWUgZjmILpoU2pehiHhOMM9aEZM1cyklwBRySAwB0BLm2sb5aZTazo45zUqAHdNKMSygWKTT5GJsF4g81SUjMrdgaVZy/UN3jfC8Fky1qmKTmWSCSpTgZqUehPLcwmx/FwMWoLSlAljMlefRg4KDqXVYH4esZzx3ftXLo34xxESUssfE3MPW6mvT8oHwHHECTmryqYtcjbq/6QcniIUkJKsudL/C/cF6dIX4LDsmcUoAOYLAAGgS4ItUpNOsPjdpuRhiuDypxKlJKvMRkJb8BoQrWtY574w+x9apmfApQmWpPNLzMElI0KiXzMPXpUdMwExflfeZMzWS7DYV2gnDYwKJDEHURZyvmvg5Vh8XkWMqgVS1DUKsxymvMBHSp/F865IC8uWZzAuCxcNLVRwSx9gWaD/Gf2VJxE5eJlEpWUlZTcKmJqAxqH6GFvFeAzDhZZacgoWlRSpDA0SCXBuA5v7RWOhk28TzPu5hcqUpCso28tSF0FQSH2hkmfLxWDRMxCKMCtJq5HQauPyhJxThy5klakzgVyyoup+VBQAwy/iKmr1MPPs94WuXhkpWCSFK5TaqnH5fnDsSo/iPgQlypOVA+7OdNMroWSou4FRUZetHi6+CfAqJcvzViWozJnmy+QKyoUA2VRNCRbZzvF2wnDWKitqkFIoctGp84mmEJDBgBQAWHTYCJuS5EaZgQkJSAEpDDoAGgWbxIC9NfTcQsx2NUhYSAVF7b9qQNxmeohIYpcHMksdL3oN+9ogtpuJTRNHxAp6hx0oCHhLj8S55q5aJYAGwzCnUFho8F4mdyAFZKmABswBFmFtXNTTaFMxBUUgOUvzFIoA9gbPBBTHAYcT1cuYhIGUMCCprNrXU0AEJ8bglS1qT8RBq1nrQaeveLB/GTLTlkp8tNgbqbclzzd7aCAJGEKjQEZi5Op7n9Xgk7GWtAc+TNMUCuYbNdzVkjcn+wg6clKijIeZnKlK1qlpY1BuCKuaGCOJ4VGHlmZMICQzXUVKajAXNHf+8VxPiyVRZBDMcrh+uvsIMtDGLZw3gKwsLnEIDAkG5DXOgbrTu0NfNQkFSC4UCDMPM5cszBtqANTo0LxxJM+VLmGUQ4BTnN6KI5R8TctNzSzxpiZvLlBSKjKFutnDlTJI5jYCwjOtZNem8lBnE5lKcO2azaUcFX4a9OkRfwiQjmWVcrBJVQKL15C501pXpC84dEqbmQoFV1knnJYO7GhJsAwAAbc6/6kqBUkZg7UVRVBXXV6Ps8Ih2JxpKipBVkQQzcmZV2AoMvq/uIRzsfNBTmJ8wuapcIq7gEMaW16xNMVMYggZlG6WZKRZLvY1rS5pZxOMcSl4WWJs1SiHyhHKSFFAVbuGzfsYk/YnFYvzgorJASHJtR6EnQOTTR4WJ43JHIZiVqpy0PYvqXe0c3434rm4ij5Ul+VLgXetebSp2ELsHmBJBYb+w/WNZKLi6BxDxhNwoPkqUnN+IWfa3XpSKVjPFeImqKlzCpW5qdrmsDY7GzFfEf3heUvDnfdOTU07Nh8QMRPMolRBUoPl5QmuVy9zVr2BjpvBOGIkIEqWnKDcmpJo7m+0VnwT4aK1TJqwqWQsFOUAJPKElxY0ZiLOreOhSJAS7axplqdMsZcv+FmKw6wvlTTL8bv+L4cjhz16xTuPeE8TOxXwFSHl8+YAZSp5gABBfNza07NHSIwRPJfCKRheHLlYdIWjLMScrE5qBw4I+JwxPV7Qz4dOpUMdtHFCe2sWCdKSr4g8AL4MHdBZ9NIfLftlcLL0S4aWuWpRUvPmUVPs+naC5WLyqYAkk09Q9TBx4PWqqaQVKwiU6V3h7hTGppTtWNcTh0rSUqDggg+tI9JjCqIbAZPAcOlISJaQPmW3OvrBKZSEfCkDtG6jA8wloZNMVjgKQoxnEyxZmEe4xaszaEX+rdzFe4zOTJ5pp3IQk8ymuA9LM/yqYSexB4/MytLQTUdGuS+wpeBJ2PUtYEx7O6RQ+v4vyp71tfiILUnzcstAI+6QlRJD9NSzOS8DYvxEucvKlNXqSwZIoAkF7BgNttYaVvmYxIVTKQ1P7k16UgWZjKEgh3s9qPr2hLh8aQ4AfUKUC5GlxU7FgHfozPC4aZM5kIK3LOokJ0+ImrWP+YA0kOqiyfMJYZS4FA5L2cK20EWDJ5MpgS5bMSQ9daafsImw3BgmrDNR22AYgdIjxsjKK2sNybsNzSA9EXH8cJspSFFizJctXmNHpHN589IOYFyDrq1zTR7RcuMeHpk5SxLXSvKHKhQuHG5Pz7wswXgmxJOZJTzFJZ3BDJNx1OxpE5TYxugOB8RTEBSrqtUjlArRGlW1ifH+IZqkBSiClTtlABoQ+5Bq8HYb7OJ0wqUFBP8pPKNdGB6+sOeE/Z5MQtImqCkBzQWq41u7Ub8N4mYr2qPB8QFrCZnmeW9QliSp3AW9wGYj5xY8RxaVLR5cpPmErAKWcXNBl2079BFvV4OlzAQVqDWKWpUWcbBnh3gOFSZKSmXLSEklR6nesVMZC7qjfwaaiXmUJwKi/lyxox1APt2qY4/xRExcxWcLTU8sx8wD0BcCsfU5UBtCni/CMNigBPlhbVSTcdiPyh6ipbHzQvChKfX0bQ9f8RthsSElyhKx/KpwP8AwIOkdhx32QSnUUTSacgWKpIFC4uH0atbQ44f9n+DkispE1WUAmYApy7kkEXKqvtTvQ5OCYaStS+VJUdgCe4YdHi/+EPsmKimZjT5aKESgeZTfzsCwOzv2jp2Gw0qUSmVLQkrJUooABJNSSREUzFkh2GXrvtf5Qb0m5LtJkpQGSGF42UqI/N2jRSFdGiRy/G8ueDHv+oDtA6klNtY2l4di59oNFLRKgCGjygiJU09ohmTwNYF7TrmxEqdAq58DGaXgLZl50eGZAAxEeqxMMx3mRopcDCdGvnQgG4rLmZFGW2dqPHMvEEzFTVsZTKQGKgmranN2266x1VU4bxDMym8OVNxcl4fwCWTM81ZmFKVKBlfC4e6mroaQz8K8AEyYCEBKUl1EkGm1Q9XY2G1ovPkSkBkgJHQftGS5yE/D6wi4t5fB5KcjSw6PhLVH7+sFmaBeAlYt7ERHMnf1PAozGIERTVpVcAtWF/nC5L9IxOIBsfSADQU7AbbxqJaczilXI3gEra1feNpMyEQ5JU5qkJFt/7RtKmk3L9IFE7SPQttYZmHnCIpk8NSnygMrcu8RTcaEawwMmTCaPGTZ4A6flCqZxpIFSP1gdPFBMBCR9DrAk1mcRA1iBWMFC7dNYWjDnVTX/s0SLmqSAEp9yHPWlYNF2ImqJBKKk6kU3vSkAYnictA+8mpH+01e1hrXaMIWonNMKQfhSmn/tdtYXq8OSsxUcpJNykqJq5Lm3paKkDrZSI8Uto9jIhoh88mI1zIyMhkHmTTA0xesZGQCoDNpGuc3jyMgJsoxgVGRkBvCuNPNMZGQGBxmJUkgA3iCdjSAekZGQqkIrGqaPFTC2aMjICBY/HrAJBaNEYpRF9W+UZGQg3kYssdoLw63rGRkOAalcSBEexkM4CxiikEg1/vG2GmEipjIyAN1KI1ekUPxB4rmeeqWkBICQxuXvV6N6RkZDOBOKcRmCU6SAs3U21aB2Hq8JUeIViXUqJFyFlLv2jIyA5CTEcXmqVVaj3UT+ZixcP4/PQhJE1fKBQl0kMCxB7xkZDs6OrFwrxTMmyxmDuS7l4Gw/E5ilkBakpZ2BLUagytpGRkF9F9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62781"/>
            <a:ext cx="4424515" cy="4525963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причини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Враховуючи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той факт,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Запорізька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область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індустріалізованих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регіонів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історично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високо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розвиненим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сільським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господарством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тут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проблемні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атмосфери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водних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утилізація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скидання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стічних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вод у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промисловому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будівельному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секторах;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підтоплення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земель;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унікальних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територій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зон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природної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спадщини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 descr="https://encrypted-tbn2.gstatic.com/images?q=tbn:ANd9GcTabPy7shZWRWkt1nlxBr5bcuCDxC_cCmCYgU8XvmH3ToXXH2K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0090" y="1210597"/>
            <a:ext cx="3979301" cy="4629764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5690" y="3222523"/>
            <a:ext cx="8229600" cy="4525963"/>
          </a:xfrm>
        </p:spPr>
        <p:txBody>
          <a:bodyPr/>
          <a:lstStyle/>
          <a:p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Серйозною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екологічною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проблемою в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регіоні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води, а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мінімальне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вистачає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реагувати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аварійні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Особливо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гостро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проблема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стоїть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місті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Запоріжжя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рекреаційних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зонах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регіону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Приазов'я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останнього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повної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природної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привабливості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http://kuldoshina.ru/wp-content/uploads/2012/01/celi-giz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954" y="233416"/>
            <a:ext cx="3377383" cy="272477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936721"/>
            <a:ext cx="8790038" cy="4525963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області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надалі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існують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проблеми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пов'язані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скиданням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стоків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у тому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числі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побутових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стоків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стоків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тваринницьких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підприємств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збільшення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обсягу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промислових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відходів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сфері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виробництва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при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цьому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вилучення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відбір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цінних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складників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можна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повторно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використати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або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переробити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не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провадиться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застосування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нових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технологій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сфері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збирання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сортування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перероблення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відходів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(особливо у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побутовому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секторі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Основною проблемною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територією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цьому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відношенні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місто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Запоріжжя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Темпи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збільшення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обсягу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відходів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становить 5% на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рік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Збільшення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обсягу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відходів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відбувається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усіх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секторах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бізнесу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але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особливо в тих,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найбільшою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мірою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забруднюють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довкілля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Протягом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останніх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кількох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років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особливу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увагу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приділяють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збільшенню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обсягів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випуску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продукції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умови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мінімізації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відходів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зменшення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вмісту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розподілу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стоків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позитивним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зрушенням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області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налічується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55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пунктів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скидання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стоків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З них 34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об'єктом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екологічного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моніторингу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 14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розташовані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місті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Запоріжжя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1600" dirty="0"/>
          </a:p>
        </p:txBody>
      </p:sp>
      <p:pic>
        <p:nvPicPr>
          <p:cNvPr id="33794" name="Picture 2" descr="http://ua.golos.ua/images/articles/main/2013-08/f_178778995213759814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8735" y="250722"/>
            <a:ext cx="4444898" cy="249713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split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03290" y="663678"/>
            <a:ext cx="4483509" cy="5462486"/>
          </a:xfrm>
        </p:spPr>
        <p:txBody>
          <a:bodyPr/>
          <a:lstStyle/>
          <a:p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Важливо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відзначити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однією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найбільших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проблем на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сьогодні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є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аграрний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сектор, де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надмірний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вміст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залишків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пестицидів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гербіцидів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ніяк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контролюється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не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усувається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Ця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проблема по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суті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додатково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ускладнилася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під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час та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після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реформування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колишніх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колгоспів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– де система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відповідальності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зберігання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використання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пестицидів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була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незрозумілою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або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взагалі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відсутньою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(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органи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місцевого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самоврядування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не взяли на себе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відповідальності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цій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сфері</a:t>
            </a:r>
            <a:r>
              <a:rPr lang="ru-RU" sz="2000" i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).</a:t>
            </a:r>
            <a:endParaRPr lang="ru-RU" sz="2000" i="1" dirty="0">
              <a:solidFill>
                <a:srgbClr val="002060"/>
              </a:solidFill>
            </a:endParaRPr>
          </a:p>
        </p:txBody>
      </p:sp>
      <p:sp>
        <p:nvSpPr>
          <p:cNvPr id="34826" name="AutoShape 10" descr="data:image/jpeg;base64,/9j/4AAQSkZJRgABAQAAAQABAAD/2wCEAAkGBxQTEhUUExQVFRUVGRsYGBgXGBogHhsgHxocHR0eHhgcHCggICAlHhseIjEhJSksLi4uHR8zODMsNygtLisBCgoKDg0OGxAQGywkICQsLDEsNCwsLCwvLDUsLCwsLCwsLCwsLCwsLCwsLDQtLCwsLCwsLCwsLCwsLCwsLCwsLP/AABEIAMcA/gMBIgACEQEDEQH/xAAcAAACAwEBAQEAAAAAAAAAAAAABgQFBwMCAQj/xABIEAACAQIDBQUFBAgEBAUFAAABAgMEEQAFIQYSMUFREyJhcYEHMkJSkRQjobEzYnKCksHR8BVDU+ElNKKyFnOzwvEkRFRjo//EABoBAAIDAQEAAAAAAAAAAAAAAAMEAAEFAgb/xAAxEQACAgEEAQEGBgICAwAAAAABAgADEQQSITFBUQUTImFxgTKRwdHh8BShsfFCUmL/2gAMAwEAAhEDEQA/AHLHxmABJ0AFycfcLW2ubrHEYlP3kgtYcl5k+Y0xiU1Gxwog5I2az37SZQVtut3TyIN90ftWGL3GV5THLKVjjO4sZ7Rn4BT87HqALAeHnh82fz1KjeVb7ydR7w4BvC/TDmt0uwlk68/L/uXLi2KbJMx/wqp3G0oKp9OlPK35Rv8AgcXOI+YUSTRvFIN5HBBH98xxwpTaa2zIDiaKDjL6H/6LN56Q6RVYNTD03vjUeoJxK9me0DpI2WVTEzQi8Ejf5sXLXmyjTyHgcSPa7ljdhFXRD72gcS6cTHcdoPK2vocaliC2siEBwcy/wY40lQsiJIhurqGU9QRcfnjtjAIxDwwYMGKkhgwYMSSKvtKi3qNfCopz/wD1Vf549e3iotlyRDjPPHGPS7fmox79ojWor/8A7qf/ANePEP22v3suU8DUFvUKLfnjY0RxSfqYMjLARVSVEIjuAVUaeA04474X83O9PujnuqfU/wC+PH2wpv7hPHdUcgBztw6fU46/wiygqeSMzU/zNrEEcAxjwYqIs1YPusAQBcnn7tz4Y6w5wpAJUi5tyOAtpLR4hl1VR8yywYjrXIWZb6rx6C3jjzHmMbEKGuTw0P8ATAvc2ehhfep6id55QiszGwUEnyGO/sRyI1FTLmMo7qkrFf5jxP7q6eZPTFBtGskzQ0cOstS4W3QDiT4cz4A43rIMqjoqWOFLBIU1J0vzZj5m5OHNLXhd3rMzX27mCDxM/wDbxmjdhBRRn7ypkBI/VU6f9e79Diny6jWGJI14ILefU+pxXrXnMK+avP6JfuacH5V4t63J9Ti4xdzZOJNLXhdx8z7iPVVaR232tvGw/vpjuTbCZXyvO7uASqcui/3ri9PT7w89CEut2DjuOePuFbJM53LJIe5yPy/7YaAefXHN1LVnBnVVocZE+4MGDAYSXte8gjcxKGcDug8zjLcxp5BZ5Se1lJax42va5HK54DoMa1bFHnuRiRxOgvKguFPB7e6D5HXx4eOOtDqVqbB8+f0mCOIsZ1OIIEo47b5AaYjmx13b/wB6WxwXOfs8XZU5G+dZJep6LfkOF/PHGnyiR9+actGikl2Yd5jfUKDxN9OmOeVUyEvNItoYtd2/vN8KX535+HnjVC17cHn1+Zl8TQckzXtEQSbqzMu9uX1IvYNblfjbFpjKKWSWepVgxEjsCGHwgdPAAfQY0PLs+hmkaJGuy8Cfi6leuMnV6M1nK/U/L+JJX7a5VI6JU05K1VKe0iI4kDVl8bjlz4c8P2x20UWZUSygDvApLH8rWsynw106gjFLhMpa05NmIlH/ACNY1pRyjf5reF7+W90GJo7f/A/aWDGrY0GnafL3JJpWvETxaF9Yz6ar6YZ8L3tHU070+ZxjeEJ7OoC/FC5GunHdazDF/HKrKGUgqwDAg6EEXBwrrKtr5HRh1PE9YMRqiviRWZ5EVU1YlhpfhfFPUbXQiUQpvO7JvqeCnub6je494eGAJRY/4ROiQIw4ps22mghikkDCQxsEKqfiPBb/AInpY4SF2wmmeCVjuIk4VkQmxVlG7vdTo/8ATC/TXamqDcDclilsed+0XTqbkY06fZmObD6dfWDNnpLbNNoJqqmqWlsqpJS7qAWC3nF/EnTnh19t+TmXLxOnv0jiUfs8G/MN+7jM80nZaatDgCRp6e4HC/asxt9Mb9n1KJqOeM8JIXU/vIR/PDmxVJCjA/gTnMwiSi392aPUsVexPLjpisWkI3d4EFmtY9Bx/PFjsjKWpIieQI+hOLZ4weIBwquseslTziax0q2KHHGYqObkt828fTHoEruW46t6k6fkMX75ZGRaxGltDyvfnjmMpW5IY3IsOGmltPTDQ19RHMAdFZKVV+7JvqzAeJtqfxIxMyWMGQvayqPpy/K5xKOUHSz+6thccDzPH+9Mfchy81cy0EDXv3qmVeCIDqAfmb3RiPetiFUPJ/0P+pyKzUwZ+h/sxv8AZFkfazS5lINDeKmB5INGcftEWB6X64m+2XP2WJMvgP31Xo1vgi+In9rh5b2HSsqYKCkLG0cFOmgHIAWCgcydAOpOMYykSVE0tfUfpZ/cX/Tj+FR6W/s45YhF4i6KbX5llQUixRrGnuoLD+vriRgxEzGuWFd5tdbAdcKAFjgdzTyFHykSuzdFk7Jh3SLMehP964X5IpIH7pOo0Yahh+WO+eRKSJk1STj4Nzv/AH1x8yzMt0GKS5jYEeK35jwxq1V7Eyoz6iZ9jbmwx+kix0ZaMupuVPeXmB18uP0ww7MCTsyWPc+Dr4+mKuioZEnVVPHXeHArz8/LDYoAFgLAchgOrt4295hNNXzu9J9wYMGM6OxmwYMGEJhSo2kyf7TGFDlSpuPlPmP54S62AySimUGOGC5JYW0HvyN4nl6Y0vFdnWVieN1B3GYAFgOIBuAfDD+l1fu/hbr/AI+cqZrFMSZDGN1bbpb5U6X6toPHXxxIyKEJepf3Ij3R87/Co8BxPliVmGXsZhSRqURO8zN8WnelY9LaD+pxCzWtR2SNLiCLRbcT8z+bf0xtbt4wPP8Ax/MuPuy+avUQ78ihSDuhuTeQ/DErO8rSqgeGTg40Pynkw8jrjO2rJaiSONPu1UgRqDYJb4ieoGpY+OH/ACvOoZTuJJvuo1JBG9biRca+mMfVaY1tvX68eJXU9ey3M/tNNUZXWDelpgYmB+OI6D6cPLdOEdaaWnaooZGPa0asEvp21Mdfqlww8Lj4cNez8e5tEpX/ADKRt/0IsfwGJvtnyB92LMacfe0v6QD4ozxuOYFzfwY4brbcoaEERZJ92ASDUTxGCUdHjYbhPmgU/XH0xMVpyO7LE7QHzB347+e8V8lxEy3aPLjGEkp6wkgbwjaMqSL2PEHgbX00xettvTXZ4srmdnZWPaWA3lFlPxWIvxAwRtRt6Un8pXHkysocpllRkijZjIiyLYaBkkZCLnQGxbicXuZZLTUcbNWThEkjiXsk1kZk3S1vOxF7c+IxAq9rsynG6ixUaH5RvP6E6D+HFXT5MocySs0sh1LyEk/jgTXWv/8AI+XJgX1NSecyJtRmktZJAFh7CmaZNxNN5mYgb8h+Yi9hy144/StSl0YcBukfhjBI6btKmiTrVwn+Ft4/gpxte1ld2FFUzf6cMjDzCG342xadS6LDYu4zCdkLfZIwDe28PoxxcYXdkchqVozUxyoEszdk6mzBL3O8D3SbG2mL+BiVUnQkAkDyxm3AbiQfM9FpbQ6BfIE948TyhFLMbKouTiPUZnChIeVFI4gsLj0446bPZKc3qNxSRRQkGZx/mNxEan8zyHpiV1M5xO7tQtak55nvYrZubNnMspaKhU2AXRprct7jbqfQc7bNlGSU9Km7TwpEOe4AL+Z4n1xMpKZIkVI1CogCqoFgAOAAxn/tQ2veO1BSG9TMO+w/yUPEn9Yjh4XPS+mqqg4mGzNY3PJlHtznH+I1P2dDekpWvIRwllHLxVPzv0GPAGI+X0awxrGnBR9TzJ88ScKWPuM0qagi/OeWYAEnQDUnC1U1sdQxRu5r92/8m88WNbXxSFoGYi4tvcr9L/2MLE9KyOUI7w/Hyw7paey3B8QGotPQ5HmepQ8W9GwtfiPyI/riTRUomQhdJE1H6w6eY/nj7TVKyqIpTYj3JOngfDHXKKORKgLaxXVulvPxw2zkKfBHP1i6rkjyDLnZ+nZIhvXuSSAeQ6fzxZY+4MY7vvYsZpKu0YhitzvOY6ZVZ7neNgBx88WJwvZRsrLnU8siv2VPD92jkE7zc7D8Sf2cXWm4wd9uxeO5pGDBgxmTIhgwYMSSRMzoBNGyEld4W3hx6/S44YRq/K0okDSESTtfsxburbixB4kfmcaJiNXUSSgB1Dbp3luOBHA/7c8N6bVNWdp/D5lTOdxYIH3mtUTKLLY3VCRe55Fh+HnjlQUweaBIGIfQs/Q8TYdFGnjiXmdE1OZHqCHlckR31BvxkI8AbAdfLF3sjl608D1MuhKlhfkgF/qbfljYsvCVFwc56+f8CXIFPtAsG0CyubRKBTOx4LvLe5/etfG7uoYEGxBFjfgQcYPkuTCpopO2FmrpTIDbUC5YEegOGDJMyrcvCwLKtaiLfsX7soXh3H4G3IHCdVqgbPSdAxYz/ZwZZmLoBanqReBuQINzHfqL6eFsd8aNWGkzyikiVirrrusN2WCQe6WU6jX0IvjJ6OqeOR6aqslRCd1geDDkynmCLH8cEdfIiOspJ+MTrX5rFDYO3ePBQCWPoNcRU2hh3wjb8bHgJEK//GGv2Q0cTipqDuvN25QMQCVUKN3dPK9zqONvDDZtnBSNTOa0R9mFNi9rg203Dx3ugGFH1AWzZgwqaBCmSeYo7JU3aZjSfqO8h/dikH5sMOPtlqSuWSRqe9PJFCvjvOLj6A4X/YrstPGPttSW7ybkCNxCEglm6FrLYcbeeO3tezVBV5bA5G6Je3a/LdsqfiT9MO/hUwtNfu12ydT0SJCsIHcVAlvC1jhNkyitB7JI0NtBOzjdtyJT3t63K3HD5j4wA15DXGEthBj6OyfhMy7PtmUMlNl0C9pVTN2ks7DUDW5PRdCbcNBzON62cyOKjp46eEWRBx5sebHxJ1wk+yjLO2eozOQd6pYpBf4YUO6LX4bxX8Bht2v2iShpzK2rHuxpzdzwA/MnkAcbdSlUwe4sxyZT+0LbYUSiGECSrlH3acQg4b7+HQcyPA4z3J8sMW88jGSeU70sjakn+mOeVUDmR6mpbfqZjvM3IdFHQAaDFrgNtmeBH6Kdo3HuGK6szBCxhD7rkWDcgel+uPc+axrIIydTxPIdAThVzOm7ORl5XuPI8MG01G5vi48iXfdgfDz6zlVU7RsVcWI/u+PczMVW+oHut08L8vLE6lqVmURTGzD3JOngcRgXgcqygj4lPBh/fPGiHJ4PY/vESKjsdT2KftkLIPvF99fmHzDx6jDPlUDJEoc3a306C/hiHlOWoGEyFgGXRTyv+YxcYztTdu+Edf3iO0VY+I9wwYMVue5stPHvEbztoiDix5aDCgGeIwzBRkzlmokqJY6Gn/S1HvN/px/Ex9P71GNp2fyaKkp44IRupGLDqTzJ6knU4VvZfsm1LE1RU61dTYyH5F4rGPLifHywle0v2iVElQabLnYLD+kkjFyzcCAflX8T5YdRQgmVbYXbMcsGDBjCgIYMGDEkhgwYMSSRq2hjlAWRQwBDC/Uf364XNsqkzSRUEfvTnelI+GNTc/W34YutoM6jpITLJ5Ko4u3JQP7thWo1kpYpKyZd6uqyFjT5b+4gHhxPlbDNQOMn7fWSMlCFachBaOmQRC3DeIBYeihR6nCntH2v252Q2dFVk6kBRw68zbnrhsoKUUtKEeQBj70jc5HOrH944RyhdhT1DbkkZ3UkPLX3WPNeYPK/TDuhX4mbxjH8/v8AWVGzKK4VG7VU9krIhY9HHyP8yNbTofLDRNktBntPHPJGQwBW6ndkjYaMjEcbG+h0588KGw0IUTd0o6lUcciVvYjpccfrzxe7Iy/Zs0khB+7rYzMF6SR2DfxKb+mLVglzVjrxOgZBg9iqxyEw5hUxIfeCWDHw3lIBHmMNOU+zahhYOyNUSLweocyEHqA3dH0w4YMMY8zqfLY/PPtVdamvqmuSYNyBBfmACfqz29MfofGN+13YaXt/8QpEMh0M8S8Tu8HAHHQWI46A4phxxOkIB5ink23s1KBDUx9pugWIPety14HHvaP2gvURdjSxMhm+73m497SygaXN7XvhZjzhGEpcWdhugWvbS1vrh19m1DHVV0CJZo6Yds1uAK6ID47xv+7hUUJuBK8wxVdpIb95uGR5ctPTwwLwijVB+6AMZXtZmS1eZyLe6UQEajkXbWRvTRf3TjXKmXcjZvlUt9BfH5/2Ydmpe1H6Sd2Yn9ZmNyfK5OD2nCytOuX58RixWZ5mBiQbo7zaA8h/v4YmyqwQhDd7WBbr1OE+qeVLpLexN+9rr1B/pjnTVB2yfHiN32FRgTvU0faR9tGNf8xRyPMjwPHECWoLKobXd0B8OnpjvlmYtCxIFweIOO1bFHJ34dD8UfPzXr5DGkuVbDdeD+hiRwRkd+Z5nod6ITR8ODr8pHE+WLnKqYyxr2633TdCeNvHwx02foXjQ7/xa7vTz/pi2whfqDyo9eDG6qR+I/lPmPuDHKpnWNS7kKqi5JwnGupzzCtSGMyObAfj4Ymey/Zd6qUZnVr3R/ysZ6f6hH/b9emKXY3ZyTN6j7RUArQRN3VOnaEcvL5j6dcaHmWYPVk09KTFTKN2SddC1tOzh6Dq48h1wcbal3NM2602HA6lfthtDNVu1Blxt8NRUjhGOaIebdSOHnwm7L7LwUUQSJRc+8xGrev8sWOWZdHBGI4kCIOAGJWMzUalreBwJwq4iFmhzSiuZqVauIf5tNcNbqYje3ppjllG3FHOd0Sdm/Dcl7pv0udCfXGw2wubSbC0Nbcz06lz/mJ3X/iW1/W+NN9LW3ygcSkBvqNRj7heq/Y/PAd7L8wkjtwSS9vLeXT6ocVs2W7RQ6dnFP8ArL2Z/mn5YVbRN4MrbHPFRm2fxwsI1Bmnb3YY9WPiTwVfE4VswyXaGcWMRjXmsbxrfzIct+OKHIvt9PO9KkSQVLi7NKt3I5WJJBHO+t/TEGkKjLSYjPJRCOQV2ZyKZB+hgU3VOgUfE3j115C1pkuXyTS/a6pbPa0MR/ylPM/rnHrJNmUhPbTuZ6jiZZDfd8EB0UY87R7QLGFVd7clBHbIQd3l3epHTTwxFDWNtT8/2/uTKzIW2+YgFImUmNhvFhxvewKnhdeh64V6vjH2h304LIvNOmvNeh4cOmPcySRjs2KvE/eRr92/zK3wnqD64u9mMjZzdwRGD95G6mzMNVKn+Y8tQcaybNPVyev9/wAyo0bP0bRQqrsHb5hzX4NePu248OGCSL/iOWuDqJJUPiDCxP4qMWWIuUSrJm0EXOGCWc+BYrGv4FsY9LF790sdx32gzE09PLMqb/ZqX3eoHHh4XOKT/wASrFU1BmltCIqd4Ra99/tL7oUFmJKjQX4Yt9oKGWVE7FwjxvvWYEo4sVZHA+FlY68jY62xneS0omLzaxxxLJT0vAmNATvMGt3hvXCk8FUdTfRtsCLkwqruOJpmWZpFUJvwyK68DY6g9COIPgcS94YyjL1lZheOWjYxXgqFkDPJGN0Hf3gbmzKbNe29cEEXxYbNTwGqgNGSxbe7VgWO9Hut3pGPE74XdJ1JvbQnAxd8QUjmXs4zG2r2aoKk9pJS00pPxmNCT+9a+JuV5LT0wIp4YoQeIjRVv52GuKigkkhlRAO5NVT6W4Lus9/LfU/xDDNg84nCug343T51ZfqCMfm7Js5+zwfZ3W0sO+lurhytreBxpOcbX5lT5jPAI4JIVCvH2m8h3WHJlvezAjhyxjm1FXIa+SaZUVmkEjLGbryNgeeg1vzvjh8NxC1lk+KaVCpCgE3Nhc9Tz/HHmqp1dSrC4P4eOPcModVZTcMAQfA49YTyQeJqEAjES6aktN2TqW13TbiP1h+eGHLcmSI7x7zciRw8h18cWAiXeLWG8RYnnbHvDN2qZ+Bx6wNenC8mfcGPmKyszf7wQU8bVFQeEacvFjwUeeFgpJwIVmCjJkyurEhQvIwVRzP8hzODZ/ZSbMyJqoPBQr3lj4PNbW55hf7HXDLsj7OiGWpzFlnmGqRD9FF5DgzeJ/3xfbcbX09BTsZGu5BVESxJJBtcX0HjhpKgvJiF2oL8DqJ8220MsIMaGKhUmOGNRZ6jcAuN34Ihe3iePTDJs1mBmh3mRYyGZdxWB3QLWBI52IuPwxnMLR/4Tl77jvuiRCqGynv98OQLgErfTx1GG72d1CGF0Vorhg25EGAUEW1LasTbjc4X1SB6DZ5z+uIFeDG3BgwYx4WMGIOb5vDTRmSeRY0Gm8x5nljhtRnIo6WWoYFuzXRR8TE2VfViBjJaqR/+Zrn7adiAB8CFjYJGp0Aubb3E8ScekZtsTssCCaMvtDy0/wD3Sednt9d22LnLM7p6gXgmik/YcE/S98ZBXZ0I3KboIULvG/AknThrpriGcwikIJSPe5b62PAHSRbkcRyxeHxnbBC9v/Wb1jL/AGuUAiqKLMOCRN2UxHJX9xj4A3H7wxUUGfTxECGpkiJ0WOciWJ/AMTvcuAcHww45Nm6ZpDUUVXEI5QtpEVrqyt7skbEA2uOYuCMc5DcQqWK3EQNqaqqUAuB2d7qY9Y2B5Op14ehxTTRhomMBuh7zwk96M/MvUeI1tx64bMpEtK7ZfWqO6LQSt7s8fADX4gOI4/TX3RbIwpIzHvLe6Kbgr1BIOo8MDr1K1DawwR1joy+pUbOZIZUVrg08gPaI17hhpdDy6g38DfDrTwKiKiiyqLAdBj0iACwFgOAGK7Pc9hpIy8z26KNWbwC/2MIXXve0qd83zFKeF5pDZUF/PoB4k6YyvKs7mjqHr2YpUX30BPcdLAdl4iwA68Dj5m2cyV7CWUBKVHsIwdRfgzdT+XLri92R2datqUgFmpoCssknG1jdYgebEj0X0u/pdP7tdzdwLuSwRfv9v71N4nqVWIySkKoTeck6AWudcZpsi5CNDu/cDeNOXIEjRE93ej94DW1zx0xplfRpNE8UgukilGHUEWOMz2xyBMtpZawVMzTqqRREhBvHeARWst2AF7+AOJfWXXAjqNgydVRrTqpSOSZu7Gql2YqhdQ1t4ndRQbm3QXxL2BlpKWSaiRlSXf7RVY951ZQRY893UW5C2F3Js6SshJmjQVNOpcoxsL20YEfCba4Samb7SFlmP3khDgi4KtYW3bajdsLeWFqWKNk/eMe638DifpExgkGwuOB6X4/lj3jKdhtv3jdaWva4YhYqk8zySXkD0bnwPU6rfD6kEZEWdSpwZjntZXtcyijJKrFT7w3TYtvuQQSNbDdGnnhJzWh7dXRCqJApZ2tfWxIUfzONq252NNaUlikEU8YKhit1ZTyYDXQ6g+eEDMPZ3XUtNKibtSGbfvHcPxBIKMdRpyJPhgbKc5hFdQu0zOcozeog7gcoBxSRbgX52Oo9MP8Ak7yOod3RgRcbi2Hrck4f9stgo8wEcysYKhVAD7oNxa+66aXsfUa4TV9nWcA7qz0YQGwYFxp13ez/AAvirKyep3TcE7zOhxT5ntJDCd25dzwRNSfDDTR+yeV7fbK52HNIFCj+Nrn8Bh12f2NoqPWCBVbm57zn99rnHK0es7fVn/xEz7JNkq2uQNMfsMDfCNZ3HqLR/ifDDxBQUWT0kkiR7kaC7sAWdtbanixJPl5YaMIvtol3cqk1KhpIlYjp2i3/ACwYKFHEVZ2bkxczDbyapj7QOKSna4UDvTSa28l8lBOFWuaSSOT7NSHvK15ai28RbUhWO99beWPuQSnc3aSnvu6dtObX8dLt6DEyvy92B+01u4DxWMBF+rEk4CWOYgzndz/fsJWbK13/AAhlbtCsVVbdR93eDx7wDGx7u9fTDL7Pa0faCihFDIQY4420tYgvK3evoRa5GvLC7sTHuSV9LBNo8SyRyf8Alkb3u3PByNNdMdslqAsidi01Q6sGABWKO/U7xJb13cFVQ9Tp/eRHc9GbJgx8U3APXH3HnYxK/wBq1xl7N8KSwO/7KzIW9BxwnZpl0c8ZjkF1JvoSCCOBBHPDJtVtjRz009PF2lWZY2S1PG7KSQQPvbbgsf1sZxkGePAiQV6PA691ZJFIVxyu/C44Y37BnqZ2pqcgOvieavIJowdwCoXoTuSc+eqMdeJtirlnRSe1WaA8y8RI4g6Mt+n440GNwwupBB5g3H1GPRGLXUOsVF5HczynkSYPHD980iBFZA26mou7MwFiN3eHO5w15vmP2KSlrAT9zKEktxaJxZxbnwDAdRi3VAOAAHhhD28zJJZYaRW07Re1IPC53QPMBifDTFGwu2YSty9gx4mq1W3+TVimF37dTqVNNOwH0j0OINKMvvuU2ZmIn3YpyCB5LMFkt4b2LgSU1FCAoCRr3QI0ZtRyIQE38Tisq85p5lf7TAopwunbqN9z+rEQWA8TbCv+SXONmRNEqPWdH2FrJjd8z3YzwFPCqkj9os31GLnJ/Z7QwHe7HtpOck57Rj6tp9Bii9mUSx1Mywb600kEMyRs+8I2Z5FIXU2Fl4DTTGj3w6iqBwMTnEQcy9klDLP2oEkStYvDEwVGI52tdfS2HLKcqhpoxFBGsca8FUW9fE+JxNwY7klFnW0aQGcWv9ngM8ngNdwebbrfTGVe17MpXioopypkWP7TKFFgGayqAOgBcemNB2hyR3bMN0XNTSoqftR9rp/1r+OMy9p1D9pko6wlliqaZIwfldd5ihHUhj/CccseJ2gywEq5YUkAY8LXuCRcHWxtxHhjzRje+85EWQdF8vHjiqqKaQR9lG+9GCEYnQi5AsDz44vWIVbnQKPwGEW4Hc10IJyRjHc4TqshaNhcbuvqf9saL7Odr5DTzU0itNUUib0Yv3poxw1PxD3deOnXGYUdWNwynjIe6o1JA0AA/H1xb5FXmnraSpPd74jk/Zk7pBPgSD6YLUdrYi+oUWJuHY5+03rKMySohjmjN0kUMtxY2PUciOFsTMZ3FPJSiaOMlVp8wSyg6NFUlSQR4NKxH7IxomG5mwwYL4qM92npaMXqZ44+gJ7x8kF2PoMSSW+DCGntXo5P+Xiq6j/yoGt9WtikqfblToxU0dSGGhD7ikeY3rjFBgTiXgzV8KftUyw1GV1SKLsEEigczGwe30W2PGzftHoKuMMJkhf4o5mVWX6mzDxFxirPtbomleJIqmZVJUyRR76N1Isb29NcQkDuVMV2dV5xuvWmFF4LvEfTUDDCdnctUXln7Q82abX6KRhkqqTZ1u9LTz04PzRVMY9LC30xNyjZLZydgsMkbseCGpcMf3GYH0tjjGejBNUc94mfwVtJRVcE9LIWVDaRNSNw6NYkXOmtuoGGXaaigEzNNI5jYCSIQwIAytwHaaC/mMO2Z+yTLnidIojFIQdxw7ndNtDYmxHUYRZdhM5gWOPchrIYSSkfaaa8rMUNvC5x0g2tuzCKMDEe9hawSUiWBUISgBYMbD3SSPDwHDF/jPskraqkD/8ABqhC1i3ZHeBIvay3NuPLHup9pgj/AElFVxnoyEfmBjJ1GndrCyjg/wB9YZWGOYyKoAsNB0xyq6VJFKSKrqdCrAEH0OFSfbh7lY6Gqcj5gFH11x8ilzOqFiI6NDxI7z+hOg+mGNhHJmkbUPAGftFrNcoCZklNl8rQllvKFJKodTwv8tu74jDHNlWYJYCqpnJ0USRlSdL8jqbY7UtPS5eG3T2k7X3mY3JaxYbx5Xt54qYsxklqqec94nc0W/dG8UcBfEne+mG0rZxnwB58xGymkn4lGSfylnsls9XZlFI0tUtMqyNEViju91tfvE6ccXeZexyk+xvHBvfafeSd2O8WHI20CnoBzvi09k8P3VXKOE1ZMV6WWyaeqnF7t1mElPQVM0J3ZIoy6kgHUW5HHagYioRU4WZPXZfV77faaeoichd544mlRiqFbhogxs3EgjHChytXk3VWrmbksdNKv1kmCKo8Th12d22rGjRqiKFt5QboWRtR8pBF/XFxUe0Skjjd5i8JQXCOur+CEXVj4A364tbOMKZyHRjgGGy+XCgp5p6kpGSN5gGusaIDupvm28bliTzLG3LGc5/tpV2+2pNJHdlaOG/c3SRZGXmSvE9SbYUtrNrKvNZDvXWFTdIQe6Ohb5m8eXLHExsVTt2LBfcjUX4DoNScCsOCMGMImc8TUqf2ygWMtFIq6XZHVrdTYgaeuHTINuKKsKrBOGZuClWBvxtqLXtyvjBElEkZKcwQL9eGJGQZ32b01PCjLN20YFxYXLi5J8RfFLax4xOnqA5zP0tinzXZunnppKZ0+6clrDTdYtvbynkd7W/XFvfHI1C3YbwuoBYX4A3sT04H6HB4CYftdsfNl8RkLLUQhlAOiyAlgFBXgxvbVfphOzFpZbI0bRoeLWvw624euH7a/P8A7ZMGF+yjv2QPPkZLdSOHQeZxSg4ImkU/EZn3+3HRti8gd/OUVJ3AOzWJrC2/2g/piPnVQeyYF1aRiu6qcjfS3O98XdTQxPq8aN4kD88XGwOyKVdSkojVaancMWCgCWRfdRTzCnVjwvYdbBbS7DkmN0e1/fjYqEffgTUKvLC8rmx+8kpmbziJY/8AaB6jDITpgthP9rGZvBlsvZG0kxSFSOIMjAG37t8X1CxT2i2grMymkgoJPs9JExR6gXvIw94IRrujhpbzxEy72c0iHel7SofiWkY2J8VHH1vhkyTLVpoI4UFhGoHmeZ9Tc4kxzqxYBgSpswB1B46jljzGp9oXWMdhwo9P1mnVp0UDPc8HchjJsqRopJsAAABc6DwGMtoMu+3zvWTrZHPcTqo0F/QY0baelaWknjTV3jYKOptw9cIGXZhNLElLBBKk26EZnUhYhaxa5+o8cd6HOxnB56J9B6yrsbgD1Cm2RSsqrqoWkhsrbo99x7yqeg0BbzxptNTJGoSNVRRoAoAH0GOeXUSQRJFGLKihR/XzPHC/7Q85MFNuIbSzns0txAPvH0GnmRgFlr6qwVg8dD9zO1ValLGL23G0/wBq3qKkXtATaSTloeC+vFvpijo9g30Zpd1hYjd4gjUWOGnZ7J0p4goA3viOPVbmJ7QQQDtKhuC8kHzOeQGNJLPdD3dPQ8/rAGvd8Vksqv2mVdII4WgiqZCoCtvsrty1jCm58jribs7n2cyM0k4p4Y21WNoyWXw7rjT9o3x9yHZ5YCZXPa1DDvSkcB8qD4VHT6467S5/FRw9pIbk6Ig4ueg/meWBP7TtYiunk+vr9BLGmUfE0M921zCjQzSRU08Kkb24XjYXNuB3gdcMmwu2cOZxM6KUeM2eNiCRpcHTip5HwOMPnp6vM37SZuzi+FdbAeA6+OLKHYyNNY5Zo2tYsjFSR005Y0a9R7tcXNlvlFzVuOUHEa8yz+SKcQmNe+e45Y2II0vpx3tDigrtpp5gVQmIbo924O+Bdl3uOutvTHevqDVyIZMvzFd1WWwh435719LYvsryGpb9DQCHebeMlXICb297cTeN9eq4bT3agHbzCvYST8XEVaHIZqjfYgKsveLnheysGA8d5gemuLE1qiQ02WR9vVMSGkGqQ71t4s/ADS+6OmHdNgTNb7bVSSjnFD91GfPdJkI83w15TlUNNGI4IkiQfCigep6nxOOmZn/F16CB94q/g/Mzls5lYpaaKAWPZqASPibizerEn1wve16rCZVUD4pdyFfEu4H5XPphwkcAEkgAC5J5Yw/a3OWzSqDqT9go231I4zSLxZeqjgD0v10h4gGbaMmTq+sWniueQCqOptpjnltfHUxkFQeTowBH0PEYoKusao3ZUA3ogSyHUW+ax4i2hx42fo37WOSNu6ff/V6qR48v9sdf46is57mf7oBMngz7nmSR05R4e6ruFKcRqDqvThwxXbP1Khp5JCLod0eCi/Dzwx7Yv3YV6yX/AIVY/wAxhPnyZGYtvMN43IB0OEjgjBmnozY1IPfM7ZWfu946bzO/ldicdsqAkzGhCWZu3Q6a6Br8vAHHKsKKED6R7wDDw/phw9mlLA+bRvAqsI4JC5Qd1SSoQ6aBiCw628sdV/jjNpwu2attNRmYQJc7nbo0oF9UUM1jbkXCXHMYXtpHMdPm7XIJ3SCOO4Yo19B74+uHu2IGZZWkqSqw/SxmNvEWYD6bx+uGomRmYRKpKkA7txoRbTFZvz9qY1kRrLvElNRrYcDiblrkxrfit1Pmp3T+WIecfduk4+EhX/ZOh+nHDrcgNPMUjbY1ZAzzjI8xp9nGxqV7zS1cjSJBIIxCCVVjuhiWsbka2t542qlpkjRUjVURRZVUAADoAMZH7NMyMVZNAtiaiEyRg8DJHp+IP4YdqTaxnNHJ2dqerBQk+/HML2VuViVZfMeOFG4JE9Dp2DVKQMcRsxm3tfu0mWxXsr1W83juC4/PGhUdWsgJW/dZkNxbVWKn8RjMfbvM0SUM4FxFOSf4bgetsCsBKkD0jC9iXrsACSbAaknljK2zwpVTzx6s+8EPLVhYkc+6NB44Y9qK2WojhSnVjFOAS44G/wAJPIDnfC3s9Ci1JdzvRwBnJ67ug08WItjN9l6VaqXss5JHX38/Uxy+wswAjlR7T7giWqHZySC4sCbDgpYcVJ6YZMZGM1LVDVDrvvfeVTwBHu38FGtuo88WWQ5zP2klRJKxjQXcHgxOioBwBJ6cBfHOq9jZG5ODjkeMnwJdep8HmaVjNtvImXMqaSX9BYBSfdBub36a2OHLIM/jqlO7dXX3lPLyPMYnZhQxzRtHKodG4g/3ofHGRUW0l2LF+R+8YcC1PhMTc2zUIAkdnnk7sSAgkk8z+qOJOL/ZXZ1aSMknfnk1lkPFj0HRRyHriNs/sTTUkplj32Yghd8g7oPG1gPK5wyjF6nUKRsrPHn5yIhJ3NPMjhQSTYAXJ6AccZUsv+KVbTtpBF3Yl6i97nxPE+g5YeNvqgpQVBXiV3f4iAfwOFjYqALSJ+tc/jg+iUJU1vnOB8vWcW/E4Tx3LpmVFuSFVRx4ADECgkqaq7UyIkQ0Ek1+/wDsqNbeJxGakNfU9gL/AGaAhpyPiblGD+fT6Y0GOMKAqgAAWAHIDliXWikAdsfXx/MtQXPyj1gwYMemmXDHOedUUsxCqouSdAAOZOKnabammoY+0qJAvyoNXfwVeJ/LGT5zm9Tmbb1QDBRi7R0oPfmtqDIeY/V4a+pomcs4UZMsdrtp3zLeig3koFv2jjR6m3wIOPZ6ann5YUTXGTdMQ3GhB3Yx7pTwHUDiOYxzrKtpbSISvZ/AvwDky+HI/wBDpzjjZnBFldu9Gw4MRxA8T066c8MpVt5buBPPLT7lsTEl4RdlOqdVbT1HI4csry5YVIUe8bnX8L9Bjhk+ViO8hG67gbyg6Drb118MWbXtpxwpqLtxwOopdZuOB1EvaGrElURcbsC7n7zWLfQAD644Q08jj7uNntz0A+rWB9L4Z8r2fhhJYAvISSXfUknieg9BiXmGYRwrvSNboOZ8AOZwsQCY2muNaCusRFy/Zyqra5KJwIgw7RmFjaMWuQeZubW64/RGz+QwUcSxU8aooABIGrW5s3EnxOMyyXMXWuo5BS1IDM0bu0LgKjjmbWtvhT6HGvjDKdQyuzjL9z7he2z2ugy+Hfla7sD2cY1ZyBwA5DhcnQYYcZ7td7Lkr6k1ElXMpIChAqFVA5Lcdbk+Jx3OplGQ1ysliw7QlmYeLMSbfXEvNIt6GReqn8sOp9hlPxFXUAjgd2PT/pxNX2QR2s1dVHy7If8AsODrd8O0iZVvs4m33it5zEX2a1qvW0DXu6lkYecbDX6DGs5Pkm9SmP5K2WVfDdq3f8r/AFxByH2U0VJNFPG05kiNwWkBBNrarujryth6VbYATnuaNdYQYE8RRBb2Frkk+Z4nFdtNkcdbTSU8o7rjiOKkaqw8QdcWuDEhJg+y0kmW1MmX1jWB70TEd1r81Y8j8vI4vc42TjkRuxtEzkE291rXsLcuN9PDTD5thsnBmEPZzCzLrHIvvRt1Hh1HA4yZqutyaQQ1oM1MxtHOtyPK/I/qn0JxmanTWq/vtOcHyPWM1WqRsfqRs7yz7MsdNGpaWa2/Jbjroi9BfU+QviFmAGlNGe5Dd5WHxP8AEfIe6v8AvjSoJoqmIMjBlYGzLxW4IuOh1wmZps08KLDH3hKxaSU6BVXUBugGrHqQMXovaAchLeGHr5Pk/LA6E6tpI5XqUUOZGKDciJVpCGkccQB7qA/ifO2HjINoO5ClSwEsuqG3EcFLdC3LrhNpKeN3Zjf7NALseb9B+055ch5YKbNwJWqXAaS/3afCvQnwUaAcz0w5q9KmoUqF57z5yeh+/oIOuwoc5mr4MKGy2ft2TPVyqFZrRluJPxcPhFx5a4bY3DAFSCDqCOB9ceT1Olehyrfn4/OaNdgcZEjZtl6VELwvfdkXdNuI6EeRxn02UZjTqtNCiSITupOOKgn4l5EdeGNMwYlGqaoYwCPQ+vrI9YY56MgZFlKUsKxJwXUseLMeLHxJxYYMGAMxYlj2YQDA4jLnGeU9Km/UTJEv6x1PkOJ9BjN839ps9UTFlcJC8DUzCyjxVP66/q4ok2c7WQzVj9vI2pFrIPC3E+uL1EAAAAAHAAaD0x7NrfSeYs1QH4YtTZekDfaKppKqdjrK4uF8hwUDp9LYhxu1Rchh28Z3kI03l6Dy5eeHJlBFiLg8sKWY5ERUARghX1Uj4COvQf18MF07r0e/WCrsDE7u5XUUTuzsgtKve3bcRwYW9eHQnDVk2VCMXI1JDBDY7htrY9fHyx1y7LAh33s0pFma38uvjzxYYq/UbuF6nFtu7gQwYMcaupWNGdzZVBJPhhSAniuqxGBoWdjuoi6szHgAMNuyGxgiIqKq0lSdQOKwj5UvzHNsV3s3yF3Jr6lSGcWp42/y0PxEcnYfQeZxogGGETHJmlRTsGT3C2DBgwWMQwYMGJJDBgwYkkMGDBiSQwYMGJJDEbMaCOeNopUV0cWZWFwcScGJJMS2h2bqMlc1FJvS0RN5EJuYvP8AV/W5c+uGHJ83grYSyEMrCzKeI6gjGlSRgggi4OhB4H0xi+2mx0uVymuy8EwcZoR/ljmQOaf9vlwztZoVu+JeGh6bynB6nDaLZyUCOGmS8RYk66755uegGgPnijmytTMKaNgSt+1lPAW94joqj6n0w/7OZ/FWRB4zr8S8wf754W9osiNPE/2dWYTOA54lV5IOdi3E+QwPQ6+zd7m04YdfMnyT8vHrDW0jG9eRKXMZYXnI3/uIo7RhbgtYCw1GhLG5Pnhj9nCydnIWY9lcBFPX4iOg4euFWtoR2sdPEA0g7rsD7zniPJeHocalllCsMSRLwQWv1PEn1Nzjv2tclemWsc7sYz6Dz9TK0yEvu9JKxxesjHGRB+8P64qNsWtAPFx+Rx4rEo4QN5ELADugXPqOA9cefSgFQTnn0mjiWMmdQLxlT0N/wGOmX5nHNfszfdtfQjj54XWFRULaOJYojw0Av68foMStkId1p147rBfpvYI+nRayc8j5iXjie8GDBj0M8PDBgwYkkMGDBiSQx42cyf8AxCqO/b7LTMN9f9STiFI+UaE9eHXHzBglYyYzplBea0Bj7gwYZmjDBgwYkkMGDBiSQwYMGJJDBgwYkkMGDBiSQwYMGJJDHl0BBB1BwYMSSYTt9sy+UVAraMgU7tZo76Kx+G3NDy6YcMgzdKqFZU0B4g8jzwYMY/tepfdizHMb0jndt8SDlGzEcFQ8wNwR3FPw397Xn0Hri/wYMYNt73Hc5yeo+qBBgSvzrLe3jCBt2zXva/I/1xSf+E3vcSrfjqpwYMd1aixBtB4nWTJa5XV//kj6H+mJmR5Y8PaFnDlyDcet/wA8GDEe9iCvH5Sy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8" name="AutoShape 12" descr="data:image/jpeg;base64,/9j/4AAQSkZJRgABAQAAAQABAAD/2wCEAAkGBxQTEhUUExQVFRUVGRsYGBgXGBogHhsgHxocHR0eHhgcHCggICAlHhseIjEhJSksLi4uHR8zODMsNygtLisBCgoKDg0OGxAQGywkICQsLDEsNCwsLCwvLDUsLCwsLCwsLCwsLCwsLCwsLDQtLCwsLCwsLCwsLCwsLCwsLCwsLP/AABEIAMcA/gMBIgACEQEDEQH/xAAcAAACAwEBAQEAAAAAAAAAAAAABgQFBwMCAQj/xABIEAACAQIDBQUFBAgEBAUFAAABAgMEEQAFIQYSMUFREyJhcYEHMkJSkRQjobEzYnKCksHR8BVDU+ElNKKyFnOzwvEkRFRjo//EABoBAAIDAQEAAAAAAAAAAAAAAAMEAAEFAgb/xAAxEQACAgEEAQEGBgICAwAAAAABAgADEQQSITFBUQUTImFxgTKRwdHh8BShsfFCUmL/2gAMAwEAAhEDEQA/AHLHxmABJ0AFycfcLW2ubrHEYlP3kgtYcl5k+Y0xiU1Gxwog5I2az37SZQVtut3TyIN90ftWGL3GV5THLKVjjO4sZ7Rn4BT87HqALAeHnh82fz1KjeVb7ydR7w4BvC/TDmt0uwlk68/L/uXLi2KbJMx/wqp3G0oKp9OlPK35Rv8AgcXOI+YUSTRvFIN5HBBH98xxwpTaa2zIDiaKDjL6H/6LN56Q6RVYNTD03vjUeoJxK9me0DpI2WVTEzQi8Ejf5sXLXmyjTyHgcSPa7ljdhFXRD72gcS6cTHcdoPK2vocaliC2siEBwcy/wY40lQsiJIhurqGU9QRcfnjtjAIxDwwYMGKkhgwYMSSKvtKi3qNfCopz/wD1Vf549e3iotlyRDjPPHGPS7fmox79ojWor/8A7qf/ANePEP22v3suU8DUFvUKLfnjY0RxSfqYMjLARVSVEIjuAVUaeA04474X83O9PujnuqfU/wC+PH2wpv7hPHdUcgBztw6fU46/wiygqeSMzU/zNrEEcAxjwYqIs1YPusAQBcnn7tz4Y6w5wpAJUi5tyOAtpLR4hl1VR8yywYjrXIWZb6rx6C3jjzHmMbEKGuTw0P8ATAvc2ehhfep6id55QiszGwUEnyGO/sRyI1FTLmMo7qkrFf5jxP7q6eZPTFBtGskzQ0cOstS4W3QDiT4cz4A43rIMqjoqWOFLBIU1J0vzZj5m5OHNLXhd3rMzX27mCDxM/wDbxmjdhBRRn7ypkBI/VU6f9e79Diny6jWGJI14ILefU+pxXrXnMK+avP6JfuacH5V4t63J9Ti4xdzZOJNLXhdx8z7iPVVaR232tvGw/vpjuTbCZXyvO7uASqcui/3ri9PT7w89CEut2DjuOePuFbJM53LJIe5yPy/7YaAefXHN1LVnBnVVocZE+4MGDAYSXte8gjcxKGcDug8zjLcxp5BZ5Se1lJax42va5HK54DoMa1bFHnuRiRxOgvKguFPB7e6D5HXx4eOOtDqVqbB8+f0mCOIsZ1OIIEo47b5AaYjmx13b/wB6WxwXOfs8XZU5G+dZJep6LfkOF/PHGnyiR9+actGikl2Yd5jfUKDxN9OmOeVUyEvNItoYtd2/vN8KX535+HnjVC17cHn1+Zl8TQckzXtEQSbqzMu9uX1IvYNblfjbFpjKKWSWepVgxEjsCGHwgdPAAfQY0PLs+hmkaJGuy8Cfi6leuMnV6M1nK/U/L+JJX7a5VI6JU05K1VKe0iI4kDVl8bjlz4c8P2x20UWZUSygDvApLH8rWsynw106gjFLhMpa05NmIlH/ACNY1pRyjf5reF7+W90GJo7f/A/aWDGrY0GnafL3JJpWvETxaF9Yz6ar6YZ8L3tHU070+ZxjeEJ7OoC/FC5GunHdazDF/HKrKGUgqwDAg6EEXBwrrKtr5HRh1PE9YMRqiviRWZ5EVU1YlhpfhfFPUbXQiUQpvO7JvqeCnub6je494eGAJRY/4ROiQIw4ps22mghikkDCQxsEKqfiPBb/AInpY4SF2wmmeCVjuIk4VkQmxVlG7vdTo/8ATC/TXamqDcDclilsed+0XTqbkY06fZmObD6dfWDNnpLbNNoJqqmqWlsqpJS7qAWC3nF/EnTnh19t+TmXLxOnv0jiUfs8G/MN+7jM80nZaatDgCRp6e4HC/asxt9Mb9n1KJqOeM8JIXU/vIR/PDmxVJCjA/gTnMwiSi392aPUsVexPLjpisWkI3d4EFmtY9Bx/PFjsjKWpIieQI+hOLZ4weIBwquseslTziax0q2KHHGYqObkt828fTHoEruW46t6k6fkMX75ZGRaxGltDyvfnjmMpW5IY3IsOGmltPTDQ19RHMAdFZKVV+7JvqzAeJtqfxIxMyWMGQvayqPpy/K5xKOUHSz+6thccDzPH+9Mfchy81cy0EDXv3qmVeCIDqAfmb3RiPetiFUPJ/0P+pyKzUwZ+h/sxv8AZFkfazS5lINDeKmB5INGcftEWB6X64m+2XP2WJMvgP31Xo1vgi+In9rh5b2HSsqYKCkLG0cFOmgHIAWCgcydAOpOMYykSVE0tfUfpZ/cX/Tj+FR6W/s45YhF4i6KbX5llQUixRrGnuoLD+vriRgxEzGuWFd5tdbAdcKAFjgdzTyFHykSuzdFk7Jh3SLMehP964X5IpIH7pOo0Yahh+WO+eRKSJk1STj4Nzv/AH1x8yzMt0GKS5jYEeK35jwxq1V7Eyoz6iZ9jbmwx+kix0ZaMupuVPeXmB18uP0ww7MCTsyWPc+Dr4+mKuioZEnVVPHXeHArz8/LDYoAFgLAchgOrt4295hNNXzu9J9wYMGM6OxmwYMGEJhSo2kyf7TGFDlSpuPlPmP54S62AySimUGOGC5JYW0HvyN4nl6Y0vFdnWVieN1B3GYAFgOIBuAfDD+l1fu/hbr/AI+cqZrFMSZDGN1bbpb5U6X6toPHXxxIyKEJepf3Ij3R87/Co8BxPliVmGXsZhSRqURO8zN8WnelY9LaD+pxCzWtR2SNLiCLRbcT8z+bf0xtbt4wPP8Ax/MuPuy+avUQ78ihSDuhuTeQ/DErO8rSqgeGTg40Pynkw8jrjO2rJaiSONPu1UgRqDYJb4ieoGpY+OH/ACvOoZTuJJvuo1JBG9biRca+mMfVaY1tvX68eJXU9ey3M/tNNUZXWDelpgYmB+OI6D6cPLdOEdaaWnaooZGPa0asEvp21Mdfqlww8Lj4cNez8e5tEpX/ADKRt/0IsfwGJvtnyB92LMacfe0v6QD4ozxuOYFzfwY4brbcoaEERZJ92ASDUTxGCUdHjYbhPmgU/XH0xMVpyO7LE7QHzB347+e8V8lxEy3aPLjGEkp6wkgbwjaMqSL2PEHgbX00xettvTXZ4srmdnZWPaWA3lFlPxWIvxAwRtRt6Un8pXHkysocpllRkijZjIiyLYaBkkZCLnQGxbicXuZZLTUcbNWThEkjiXsk1kZk3S1vOxF7c+IxAq9rsynG6ixUaH5RvP6E6D+HFXT5MocySs0sh1LyEk/jgTXWv/8AI+XJgX1NSecyJtRmktZJAFh7CmaZNxNN5mYgb8h+Yi9hy144/StSl0YcBukfhjBI6btKmiTrVwn+Ft4/gpxte1ld2FFUzf6cMjDzCG342xadS6LDYu4zCdkLfZIwDe28PoxxcYXdkchqVozUxyoEszdk6mzBL3O8D3SbG2mL+BiVUnQkAkDyxm3AbiQfM9FpbQ6BfIE948TyhFLMbKouTiPUZnChIeVFI4gsLj0446bPZKc3qNxSRRQkGZx/mNxEan8zyHpiV1M5xO7tQtak55nvYrZubNnMspaKhU2AXRprct7jbqfQc7bNlGSU9Km7TwpEOe4AL+Z4n1xMpKZIkVI1CogCqoFgAOAAxn/tQ2veO1BSG9TMO+w/yUPEn9Yjh4XPS+mqqg4mGzNY3PJlHtznH+I1P2dDekpWvIRwllHLxVPzv0GPAGI+X0awxrGnBR9TzJ88ScKWPuM0qagi/OeWYAEnQDUnC1U1sdQxRu5r92/8m88WNbXxSFoGYi4tvcr9L/2MLE9KyOUI7w/Hyw7paey3B8QGotPQ5HmepQ8W9GwtfiPyI/riTRUomQhdJE1H6w6eY/nj7TVKyqIpTYj3JOngfDHXKKORKgLaxXVulvPxw2zkKfBHP1i6rkjyDLnZ+nZIhvXuSSAeQ6fzxZY+4MY7vvYsZpKu0YhitzvOY6ZVZ7neNgBx88WJwvZRsrLnU8siv2VPD92jkE7zc7D8Sf2cXWm4wd9uxeO5pGDBgxmTIhgwYMSSRMzoBNGyEld4W3hx6/S44YRq/K0okDSESTtfsxburbixB4kfmcaJiNXUSSgB1Dbp3luOBHA/7c8N6bVNWdp/D5lTOdxYIH3mtUTKLLY3VCRe55Fh+HnjlQUweaBIGIfQs/Q8TYdFGnjiXmdE1OZHqCHlckR31BvxkI8AbAdfLF3sjl608D1MuhKlhfkgF/qbfljYsvCVFwc56+f8CXIFPtAsG0CyubRKBTOx4LvLe5/etfG7uoYEGxBFjfgQcYPkuTCpopO2FmrpTIDbUC5YEegOGDJMyrcvCwLKtaiLfsX7soXh3H4G3IHCdVqgbPSdAxYz/ZwZZmLoBanqReBuQINzHfqL6eFsd8aNWGkzyikiVirrrusN2WCQe6WU6jX0IvjJ6OqeOR6aqslRCd1geDDkynmCLH8cEdfIiOspJ+MTrX5rFDYO3ePBQCWPoNcRU2hh3wjb8bHgJEK//GGv2Q0cTipqDuvN25QMQCVUKN3dPK9zqONvDDZtnBSNTOa0R9mFNi9rg203Dx3ugGFH1AWzZgwqaBCmSeYo7JU3aZjSfqO8h/dikH5sMOPtlqSuWSRqe9PJFCvjvOLj6A4X/YrstPGPttSW7ybkCNxCEglm6FrLYcbeeO3tezVBV5bA5G6Je3a/LdsqfiT9MO/hUwtNfu12ydT0SJCsIHcVAlvC1jhNkyitB7JI0NtBOzjdtyJT3t63K3HD5j4wA15DXGEthBj6OyfhMy7PtmUMlNl0C9pVTN2ks7DUDW5PRdCbcNBzON62cyOKjp46eEWRBx5sebHxJ1wk+yjLO2eozOQd6pYpBf4YUO6LX4bxX8Bht2v2iShpzK2rHuxpzdzwA/MnkAcbdSlUwe4sxyZT+0LbYUSiGECSrlH3acQg4b7+HQcyPA4z3J8sMW88jGSeU70sjakn+mOeVUDmR6mpbfqZjvM3IdFHQAaDFrgNtmeBH6Kdo3HuGK6szBCxhD7rkWDcgel+uPc+axrIIydTxPIdAThVzOm7ORl5XuPI8MG01G5vi48iXfdgfDz6zlVU7RsVcWI/u+PczMVW+oHut08L8vLE6lqVmURTGzD3JOngcRgXgcqygj4lPBh/fPGiHJ4PY/vESKjsdT2KftkLIPvF99fmHzDx6jDPlUDJEoc3a306C/hiHlOWoGEyFgGXRTyv+YxcYztTdu+Edf3iO0VY+I9wwYMVue5stPHvEbztoiDix5aDCgGeIwzBRkzlmokqJY6Gn/S1HvN/px/Ex9P71GNp2fyaKkp44IRupGLDqTzJ6knU4VvZfsm1LE1RU61dTYyH5F4rGPLifHywle0v2iVElQabLnYLD+kkjFyzcCAflX8T5YdRQgmVbYXbMcsGDBjCgIYMGDEkhgwYMSSRq2hjlAWRQwBDC/Uf364XNsqkzSRUEfvTnelI+GNTc/W34YutoM6jpITLJ5Ko4u3JQP7thWo1kpYpKyZd6uqyFjT5b+4gHhxPlbDNQOMn7fWSMlCFachBaOmQRC3DeIBYeihR6nCntH2v252Q2dFVk6kBRw68zbnrhsoKUUtKEeQBj70jc5HOrH944RyhdhT1DbkkZ3UkPLX3WPNeYPK/TDuhX4mbxjH8/v8AWVGzKK4VG7VU9krIhY9HHyP8yNbTofLDRNktBntPHPJGQwBW6ndkjYaMjEcbG+h0588KGw0IUTd0o6lUcciVvYjpccfrzxe7Iy/Zs0khB+7rYzMF6SR2DfxKb+mLVglzVjrxOgZBg9iqxyEw5hUxIfeCWDHw3lIBHmMNOU+zahhYOyNUSLweocyEHqA3dH0w4YMMY8zqfLY/PPtVdamvqmuSYNyBBfmACfqz29MfofGN+13YaXt/8QpEMh0M8S8Tu8HAHHQWI46A4phxxOkIB5ink23s1KBDUx9pugWIPety14HHvaP2gvURdjSxMhm+73m497SygaXN7XvhZjzhGEpcWdhugWvbS1vrh19m1DHVV0CJZo6Yds1uAK6ID47xv+7hUUJuBK8wxVdpIb95uGR5ctPTwwLwijVB+6AMZXtZmS1eZyLe6UQEajkXbWRvTRf3TjXKmXcjZvlUt9BfH5/2Ydmpe1H6Sd2Yn9ZmNyfK5OD2nCytOuX58RixWZ5mBiQbo7zaA8h/v4YmyqwQhDd7WBbr1OE+qeVLpLexN+9rr1B/pjnTVB2yfHiN32FRgTvU0faR9tGNf8xRyPMjwPHECWoLKobXd0B8OnpjvlmYtCxIFweIOO1bFHJ34dD8UfPzXr5DGkuVbDdeD+hiRwRkd+Z5nod6ITR8ODr8pHE+WLnKqYyxr2633TdCeNvHwx02foXjQ7/xa7vTz/pi2whfqDyo9eDG6qR+I/lPmPuDHKpnWNS7kKqi5JwnGupzzCtSGMyObAfj4Ymey/Zd6qUZnVr3R/ysZ6f6hH/b9emKXY3ZyTN6j7RUArQRN3VOnaEcvL5j6dcaHmWYPVk09KTFTKN2SddC1tOzh6Dq48h1wcbal3NM2602HA6lfthtDNVu1Blxt8NRUjhGOaIebdSOHnwm7L7LwUUQSJRc+8xGrev8sWOWZdHBGI4kCIOAGJWMzUalreBwJwq4iFmhzSiuZqVauIf5tNcNbqYje3ppjllG3FHOd0Sdm/Dcl7pv0udCfXGw2wubSbC0Nbcz06lz/mJ3X/iW1/W+NN9LW3ygcSkBvqNRj7heq/Y/PAd7L8wkjtwSS9vLeXT6ocVs2W7RQ6dnFP8ArL2Z/mn5YVbRN4MrbHPFRm2fxwsI1Bmnb3YY9WPiTwVfE4VswyXaGcWMRjXmsbxrfzIct+OKHIvt9PO9KkSQVLi7NKt3I5WJJBHO+t/TEGkKjLSYjPJRCOQV2ZyKZB+hgU3VOgUfE3j115C1pkuXyTS/a6pbPa0MR/ylPM/rnHrJNmUhPbTuZ6jiZZDfd8EB0UY87R7QLGFVd7clBHbIQd3l3epHTTwxFDWNtT8/2/uTKzIW2+YgFImUmNhvFhxvewKnhdeh64V6vjH2h304LIvNOmvNeh4cOmPcySRjs2KvE/eRr92/zK3wnqD64u9mMjZzdwRGD95G6mzMNVKn+Y8tQcaybNPVyev9/wAyo0bP0bRQqrsHb5hzX4NePu248OGCSL/iOWuDqJJUPiDCxP4qMWWIuUSrJm0EXOGCWc+BYrGv4FsY9LF790sdx32gzE09PLMqb/ZqX3eoHHh4XOKT/wASrFU1BmltCIqd4Ra99/tL7oUFmJKjQX4Yt9oKGWVE7FwjxvvWYEo4sVZHA+FlY68jY62xneS0omLzaxxxLJT0vAmNATvMGt3hvXCk8FUdTfRtsCLkwqruOJpmWZpFUJvwyK68DY6g9COIPgcS94YyjL1lZheOWjYxXgqFkDPJGN0Hf3gbmzKbNe29cEEXxYbNTwGqgNGSxbe7VgWO9Hut3pGPE74XdJ1JvbQnAxd8QUjmXs4zG2r2aoKk9pJS00pPxmNCT+9a+JuV5LT0wIp4YoQeIjRVv52GuKigkkhlRAO5NVT6W4Lus9/LfU/xDDNg84nCug343T51ZfqCMfm7Js5+zwfZ3W0sO+lurhytreBxpOcbX5lT5jPAI4JIVCvH2m8h3WHJlvezAjhyxjm1FXIa+SaZUVmkEjLGbryNgeeg1vzvjh8NxC1lk+KaVCpCgE3Nhc9Tz/HHmqp1dSrC4P4eOPcModVZTcMAQfA49YTyQeJqEAjES6aktN2TqW13TbiP1h+eGHLcmSI7x7zciRw8h18cWAiXeLWG8RYnnbHvDN2qZ+Bx6wNenC8mfcGPmKyszf7wQU8bVFQeEacvFjwUeeFgpJwIVmCjJkyurEhQvIwVRzP8hzODZ/ZSbMyJqoPBQr3lj4PNbW55hf7HXDLsj7OiGWpzFlnmGqRD9FF5DgzeJ/3xfbcbX09BTsZGu5BVESxJJBtcX0HjhpKgvJiF2oL8DqJ8220MsIMaGKhUmOGNRZ6jcAuN34Ihe3iePTDJs1mBmh3mRYyGZdxWB3QLWBI52IuPwxnMLR/4Tl77jvuiRCqGynv98OQLgErfTx1GG72d1CGF0Vorhg25EGAUEW1LasTbjc4X1SB6DZ5z+uIFeDG3BgwYx4WMGIOb5vDTRmSeRY0Gm8x5nljhtRnIo6WWoYFuzXRR8TE2VfViBjJaqR/+Zrn7adiAB8CFjYJGp0Aubb3E8ScekZtsTssCCaMvtDy0/wD3Sednt9d22LnLM7p6gXgmik/YcE/S98ZBXZ0I3KboIULvG/AknThrpriGcwikIJSPe5b62PAHSRbkcRyxeHxnbBC9v/Wb1jL/AGuUAiqKLMOCRN2UxHJX9xj4A3H7wxUUGfTxECGpkiJ0WOciWJ/AMTvcuAcHww45Nm6ZpDUUVXEI5QtpEVrqyt7skbEA2uOYuCMc5DcQqWK3EQNqaqqUAuB2d7qY9Y2B5Op14ehxTTRhomMBuh7zwk96M/MvUeI1tx64bMpEtK7ZfWqO6LQSt7s8fADX4gOI4/TX3RbIwpIzHvLe6Kbgr1BIOo8MDr1K1DawwR1joy+pUbOZIZUVrg08gPaI17hhpdDy6g38DfDrTwKiKiiyqLAdBj0iACwFgOAGK7Pc9hpIy8z26KNWbwC/2MIXXve0qd83zFKeF5pDZUF/PoB4k6YyvKs7mjqHr2YpUX30BPcdLAdl4iwA68Dj5m2cyV7CWUBKVHsIwdRfgzdT+XLri92R2datqUgFmpoCssknG1jdYgebEj0X0u/pdP7tdzdwLuSwRfv9v71N4nqVWIySkKoTeck6AWudcZpsi5CNDu/cDeNOXIEjRE93ej94DW1zx0xplfRpNE8UgukilGHUEWOMz2xyBMtpZawVMzTqqRREhBvHeARWst2AF7+AOJfWXXAjqNgydVRrTqpSOSZu7Gql2YqhdQ1t4ndRQbm3QXxL2BlpKWSaiRlSXf7RVY951ZQRY893UW5C2F3Js6SshJmjQVNOpcoxsL20YEfCba4Samb7SFlmP3khDgi4KtYW3bajdsLeWFqWKNk/eMe638DifpExgkGwuOB6X4/lj3jKdhtv3jdaWva4YhYqk8zySXkD0bnwPU6rfD6kEZEWdSpwZjntZXtcyijJKrFT7w3TYtvuQQSNbDdGnnhJzWh7dXRCqJApZ2tfWxIUfzONq252NNaUlikEU8YKhit1ZTyYDXQ6g+eEDMPZ3XUtNKibtSGbfvHcPxBIKMdRpyJPhgbKc5hFdQu0zOcozeog7gcoBxSRbgX52Oo9MP8Ak7yOod3RgRcbi2Hrck4f9stgo8wEcysYKhVAD7oNxa+66aXsfUa4TV9nWcA7qz0YQGwYFxp13ez/AAvirKyep3TcE7zOhxT5ntJDCd25dzwRNSfDDTR+yeV7fbK52HNIFCj+Nrn8Bh12f2NoqPWCBVbm57zn99rnHK0es7fVn/xEz7JNkq2uQNMfsMDfCNZ3HqLR/ifDDxBQUWT0kkiR7kaC7sAWdtbanixJPl5YaMIvtol3cqk1KhpIlYjp2i3/ACwYKFHEVZ2bkxczDbyapj7QOKSna4UDvTSa28l8lBOFWuaSSOT7NSHvK15ai28RbUhWO99beWPuQSnc3aSnvu6dtObX8dLt6DEyvy92B+01u4DxWMBF+rEk4CWOYgzndz/fsJWbK13/AAhlbtCsVVbdR93eDx7wDGx7u9fTDL7Pa0faCihFDIQY4420tYgvK3evoRa5GvLC7sTHuSV9LBNo8SyRyf8Alkb3u3PByNNdMdslqAsidi01Q6sGABWKO/U7xJb13cFVQ9Tp/eRHc9GbJgx8U3APXH3HnYxK/wBq1xl7N8KSwO/7KzIW9BxwnZpl0c8ZjkF1JvoSCCOBBHPDJtVtjRz009PF2lWZY2S1PG7KSQQPvbbgsf1sZxkGePAiQV6PA691ZJFIVxyu/C44Y37BnqZ2pqcgOvieavIJowdwCoXoTuSc+eqMdeJtirlnRSe1WaA8y8RI4g6Mt+n440GNwwupBB5g3H1GPRGLXUOsVF5HczynkSYPHD980iBFZA26mou7MwFiN3eHO5w15vmP2KSlrAT9zKEktxaJxZxbnwDAdRi3VAOAAHhhD28zJJZYaRW07Re1IPC53QPMBifDTFGwu2YSty9gx4mq1W3+TVimF37dTqVNNOwH0j0OINKMvvuU2ZmIn3YpyCB5LMFkt4b2LgSU1FCAoCRr3QI0ZtRyIQE38Tisq85p5lf7TAopwunbqN9z+rEQWA8TbCv+SXONmRNEqPWdH2FrJjd8z3YzwFPCqkj9os31GLnJ/Z7QwHe7HtpOck57Rj6tp9Bii9mUSx1Mywb600kEMyRs+8I2Z5FIXU2Fl4DTTGj3w6iqBwMTnEQcy9klDLP2oEkStYvDEwVGI52tdfS2HLKcqhpoxFBGsca8FUW9fE+JxNwY7klFnW0aQGcWv9ngM8ngNdwebbrfTGVe17MpXioopypkWP7TKFFgGayqAOgBcemNB2hyR3bMN0XNTSoqftR9rp/1r+OMy9p1D9pko6wlliqaZIwfldd5ihHUhj/CccseJ2gywEq5YUkAY8LXuCRcHWxtxHhjzRje+85EWQdF8vHjiqqKaQR9lG+9GCEYnQi5AsDz44vWIVbnQKPwGEW4Hc10IJyRjHc4TqshaNhcbuvqf9saL7Odr5DTzU0itNUUib0Yv3poxw1PxD3deOnXGYUdWNwynjIe6o1JA0AA/H1xb5FXmnraSpPd74jk/Zk7pBPgSD6YLUdrYi+oUWJuHY5+03rKMySohjmjN0kUMtxY2PUciOFsTMZ3FPJSiaOMlVp8wSyg6NFUlSQR4NKxH7IxomG5mwwYL4qM92npaMXqZ44+gJ7x8kF2PoMSSW+DCGntXo5P+Xiq6j/yoGt9WtikqfblToxU0dSGGhD7ikeY3rjFBgTiXgzV8KftUyw1GV1SKLsEEigczGwe30W2PGzftHoKuMMJkhf4o5mVWX6mzDxFxirPtbomleJIqmZVJUyRR76N1Isb29NcQkDuVMV2dV5xuvWmFF4LvEfTUDDCdnctUXln7Q82abX6KRhkqqTZ1u9LTz04PzRVMY9LC30xNyjZLZydgsMkbseCGpcMf3GYH0tjjGejBNUc94mfwVtJRVcE9LIWVDaRNSNw6NYkXOmtuoGGXaaigEzNNI5jYCSIQwIAytwHaaC/mMO2Z+yTLnidIojFIQdxw7ndNtDYmxHUYRZdhM5gWOPchrIYSSkfaaa8rMUNvC5x0g2tuzCKMDEe9hawSUiWBUISgBYMbD3SSPDwHDF/jPskraqkD/8ABqhC1i3ZHeBIvay3NuPLHup9pgj/AElFVxnoyEfmBjJ1GndrCyjg/wB9YZWGOYyKoAsNB0xyq6VJFKSKrqdCrAEH0OFSfbh7lY6Gqcj5gFH11x8ilzOqFiI6NDxI7z+hOg+mGNhHJmkbUPAGftFrNcoCZklNl8rQllvKFJKodTwv8tu74jDHNlWYJYCqpnJ0USRlSdL8jqbY7UtPS5eG3T2k7X3mY3JaxYbx5Xt54qYsxklqqec94nc0W/dG8UcBfEne+mG0rZxnwB58xGymkn4lGSfylnsls9XZlFI0tUtMqyNEViju91tfvE6ccXeZexyk+xvHBvfafeSd2O8WHI20CnoBzvi09k8P3VXKOE1ZMV6WWyaeqnF7t1mElPQVM0J3ZIoy6kgHUW5HHagYioRU4WZPXZfV77faaeoichd544mlRiqFbhogxs3EgjHChytXk3VWrmbksdNKv1kmCKo8Th12d22rGjRqiKFt5QboWRtR8pBF/XFxUe0Skjjd5i8JQXCOur+CEXVj4A364tbOMKZyHRjgGGy+XCgp5p6kpGSN5gGusaIDupvm28bliTzLG3LGc5/tpV2+2pNJHdlaOG/c3SRZGXmSvE9SbYUtrNrKvNZDvXWFTdIQe6Ohb5m8eXLHExsVTt2LBfcjUX4DoNScCsOCMGMImc8TUqf2ygWMtFIq6XZHVrdTYgaeuHTINuKKsKrBOGZuClWBvxtqLXtyvjBElEkZKcwQL9eGJGQZ32b01PCjLN20YFxYXLi5J8RfFLax4xOnqA5zP0tinzXZunnppKZ0+6clrDTdYtvbynkd7W/XFvfHI1C3YbwuoBYX4A3sT04H6HB4CYftdsfNl8RkLLUQhlAOiyAlgFBXgxvbVfphOzFpZbI0bRoeLWvw624euH7a/P8A7ZMGF+yjv2QPPkZLdSOHQeZxSg4ImkU/EZn3+3HRti8gd/OUVJ3AOzWJrC2/2g/piPnVQeyYF1aRiu6qcjfS3O98XdTQxPq8aN4kD88XGwOyKVdSkojVaancMWCgCWRfdRTzCnVjwvYdbBbS7DkmN0e1/fjYqEffgTUKvLC8rmx+8kpmbziJY/8AaB6jDITpgthP9rGZvBlsvZG0kxSFSOIMjAG37t8X1CxT2i2grMymkgoJPs9JExR6gXvIw94IRrujhpbzxEy72c0iHel7SofiWkY2J8VHH1vhkyTLVpoI4UFhGoHmeZ9Tc4kxzqxYBgSpswB1B46jljzGp9oXWMdhwo9P1mnVp0UDPc8HchjJsqRopJsAAABc6DwGMtoMu+3zvWTrZHPcTqo0F/QY0baelaWknjTV3jYKOptw9cIGXZhNLElLBBKk26EZnUhYhaxa5+o8cd6HOxnB56J9B6yrsbgD1Cm2RSsqrqoWkhsrbo99x7yqeg0BbzxptNTJGoSNVRRoAoAH0GOeXUSQRJFGLKihR/XzPHC/7Q85MFNuIbSzns0txAPvH0GnmRgFlr6qwVg8dD9zO1ValLGL23G0/wBq3qKkXtATaSTloeC+vFvpijo9g30Zpd1hYjd4gjUWOGnZ7J0p4goA3viOPVbmJ7QQQDtKhuC8kHzOeQGNJLPdD3dPQ8/rAGvd8Vksqv2mVdII4WgiqZCoCtvsrty1jCm58jribs7n2cyM0k4p4Y21WNoyWXw7rjT9o3x9yHZ5YCZXPa1DDvSkcB8qD4VHT6467S5/FRw9pIbk6Ig4ueg/meWBP7TtYiunk+vr9BLGmUfE0M921zCjQzSRU08Kkb24XjYXNuB3gdcMmwu2cOZxM6KUeM2eNiCRpcHTip5HwOMPnp6vM37SZuzi+FdbAeA6+OLKHYyNNY5Zo2tYsjFSR005Y0a9R7tcXNlvlFzVuOUHEa8yz+SKcQmNe+e45Y2II0vpx3tDigrtpp5gVQmIbo924O+Bdl3uOutvTHevqDVyIZMvzFd1WWwh435719LYvsryGpb9DQCHebeMlXICb297cTeN9eq4bT3agHbzCvYST8XEVaHIZqjfYgKsveLnheysGA8d5gemuLE1qiQ02WR9vVMSGkGqQ71t4s/ADS+6OmHdNgTNb7bVSSjnFD91GfPdJkI83w15TlUNNGI4IkiQfCigep6nxOOmZn/F16CB94q/g/Mzls5lYpaaKAWPZqASPibizerEn1wve16rCZVUD4pdyFfEu4H5XPphwkcAEkgAC5J5Yw/a3OWzSqDqT9go231I4zSLxZeqjgD0v10h4gGbaMmTq+sWniueQCqOptpjnltfHUxkFQeTowBH0PEYoKusao3ZUA3ogSyHUW+ax4i2hx42fo37WOSNu6ff/V6qR48v9sdf46is57mf7oBMngz7nmSR05R4e6ruFKcRqDqvThwxXbP1Khp5JCLod0eCi/Dzwx7Yv3YV6yX/AIVY/wAxhPnyZGYtvMN43IB0OEjgjBmnozY1IPfM7ZWfu946bzO/ldicdsqAkzGhCWZu3Q6a6Br8vAHHKsKKED6R7wDDw/phw9mlLA+bRvAqsI4JC5Qd1SSoQ6aBiCw628sdV/jjNpwu2attNRmYQJc7nbo0oF9UUM1jbkXCXHMYXtpHMdPm7XIJ3SCOO4Yo19B74+uHu2IGZZWkqSqw/SxmNvEWYD6bx+uGomRmYRKpKkA7txoRbTFZvz9qY1kRrLvElNRrYcDiblrkxrfit1Pmp3T+WIecfduk4+EhX/ZOh+nHDrcgNPMUjbY1ZAzzjI8xp9nGxqV7zS1cjSJBIIxCCVVjuhiWsbka2t542qlpkjRUjVURRZVUAADoAMZH7NMyMVZNAtiaiEyRg8DJHp+IP4YdqTaxnNHJ2dqerBQk+/HML2VuViVZfMeOFG4JE9Dp2DVKQMcRsxm3tfu0mWxXsr1W83juC4/PGhUdWsgJW/dZkNxbVWKn8RjMfbvM0SUM4FxFOSf4bgetsCsBKkD0jC9iXrsACSbAaknljK2zwpVTzx6s+8EPLVhYkc+6NB44Y9qK2WojhSnVjFOAS44G/wAJPIDnfC3s9Ci1JdzvRwBnJ67ug08WItjN9l6VaqXss5JHX38/Uxy+wswAjlR7T7giWqHZySC4sCbDgpYcVJ6YZMZGM1LVDVDrvvfeVTwBHu38FGtuo88WWQ5zP2klRJKxjQXcHgxOioBwBJ6cBfHOq9jZG5ODjkeMnwJdep8HmaVjNtvImXMqaSX9BYBSfdBub36a2OHLIM/jqlO7dXX3lPLyPMYnZhQxzRtHKodG4g/3ofHGRUW0l2LF+R+8YcC1PhMTc2zUIAkdnnk7sSAgkk8z+qOJOL/ZXZ1aSMknfnk1lkPFj0HRRyHriNs/sTTUkplj32Yghd8g7oPG1gPK5wyjF6nUKRsrPHn5yIhJ3NPMjhQSTYAXJ6AccZUsv+KVbTtpBF3Yl6i97nxPE+g5YeNvqgpQVBXiV3f4iAfwOFjYqALSJ+tc/jg+iUJU1vnOB8vWcW/E4Tx3LpmVFuSFVRx4ADECgkqaq7UyIkQ0Ek1+/wDsqNbeJxGakNfU9gL/AGaAhpyPiblGD+fT6Y0GOMKAqgAAWAHIDliXWikAdsfXx/MtQXPyj1gwYMemmXDHOedUUsxCqouSdAAOZOKnabammoY+0qJAvyoNXfwVeJ/LGT5zm9Tmbb1QDBRi7R0oPfmtqDIeY/V4a+pomcs4UZMsdrtp3zLeig3koFv2jjR6m3wIOPZ6ann5YUTXGTdMQ3GhB3Yx7pTwHUDiOYxzrKtpbSISvZ/AvwDky+HI/wBDpzjjZnBFldu9Gw4MRxA8T066c8MpVt5buBPPLT7lsTEl4RdlOqdVbT1HI4csry5YVIUe8bnX8L9Bjhk+ViO8hG67gbyg6Drb118MWbXtpxwpqLtxwOopdZuOB1EvaGrElURcbsC7n7zWLfQAD644Q08jj7uNntz0A+rWB9L4Z8r2fhhJYAvISSXfUknieg9BiXmGYRwrvSNboOZ8AOZwsQCY2muNaCusRFy/Zyqra5KJwIgw7RmFjaMWuQeZubW64/RGz+QwUcSxU8aooABIGrW5s3EnxOMyyXMXWuo5BS1IDM0bu0LgKjjmbWtvhT6HGvjDKdQyuzjL9z7he2z2ugy+Hfla7sD2cY1ZyBwA5DhcnQYYcZ7td7Lkr6k1ElXMpIChAqFVA5Lcdbk+Jx3OplGQ1ysliw7QlmYeLMSbfXEvNIt6GReqn8sOp9hlPxFXUAjgd2PT/pxNX2QR2s1dVHy7If8AsODrd8O0iZVvs4m33it5zEX2a1qvW0DXu6lkYecbDX6DGs5Pkm9SmP5K2WVfDdq3f8r/AFxByH2U0VJNFPG05kiNwWkBBNrarujryth6VbYATnuaNdYQYE8RRBb2Frkk+Z4nFdtNkcdbTSU8o7rjiOKkaqw8QdcWuDEhJg+y0kmW1MmX1jWB70TEd1r81Y8j8vI4vc42TjkRuxtEzkE291rXsLcuN9PDTD5thsnBmEPZzCzLrHIvvRt1Hh1HA4yZqutyaQQ1oM1MxtHOtyPK/I/qn0JxmanTWq/vtOcHyPWM1WqRsfqRs7yz7MsdNGpaWa2/Jbjroi9BfU+QviFmAGlNGe5Dd5WHxP8AEfIe6v8AvjSoJoqmIMjBlYGzLxW4IuOh1wmZps08KLDH3hKxaSU6BVXUBugGrHqQMXovaAchLeGHr5Pk/LA6E6tpI5XqUUOZGKDciJVpCGkccQB7qA/ifO2HjINoO5ClSwEsuqG3EcFLdC3LrhNpKeN3Zjf7NALseb9B+055ch5YKbNwJWqXAaS/3afCvQnwUaAcz0w5q9KmoUqF57z5yeh+/oIOuwoc5mr4MKGy2ft2TPVyqFZrRluJPxcPhFx5a4bY3DAFSCDqCOB9ceT1Olehyrfn4/OaNdgcZEjZtl6VELwvfdkXdNuI6EeRxn02UZjTqtNCiSITupOOKgn4l5EdeGNMwYlGqaoYwCPQ+vrI9YY56MgZFlKUsKxJwXUseLMeLHxJxYYMGAMxYlj2YQDA4jLnGeU9Km/UTJEv6x1PkOJ9BjN839ps9UTFlcJC8DUzCyjxVP66/q4ok2c7WQzVj9vI2pFrIPC3E+uL1EAAAAAHAAaD0x7NrfSeYs1QH4YtTZekDfaKppKqdjrK4uF8hwUDp9LYhxu1Rchh28Z3kI03l6Dy5eeHJlBFiLg8sKWY5ERUARghX1Uj4COvQf18MF07r0e/WCrsDE7u5XUUTuzsgtKve3bcRwYW9eHQnDVk2VCMXI1JDBDY7htrY9fHyx1y7LAh33s0pFma38uvjzxYYq/UbuF6nFtu7gQwYMcaupWNGdzZVBJPhhSAniuqxGBoWdjuoi6szHgAMNuyGxgiIqKq0lSdQOKwj5UvzHNsV3s3yF3Jr6lSGcWp42/y0PxEcnYfQeZxogGGETHJmlRTsGT3C2DBgwWMQwYMGJJDBgwYkkMGDBiSQwYMGJJDEbMaCOeNopUV0cWZWFwcScGJJMS2h2bqMlc1FJvS0RN5EJuYvP8AV/W5c+uGHJ83grYSyEMrCzKeI6gjGlSRgggi4OhB4H0xi+2mx0uVymuy8EwcZoR/ljmQOaf9vlwztZoVu+JeGh6bynB6nDaLZyUCOGmS8RYk66755uegGgPnijmytTMKaNgSt+1lPAW94joqj6n0w/7OZ/FWRB4zr8S8wf754W9osiNPE/2dWYTOA54lV5IOdi3E+QwPQ6+zd7m04YdfMnyT8vHrDW0jG9eRKXMZYXnI3/uIo7RhbgtYCw1GhLG5Pnhj9nCydnIWY9lcBFPX4iOg4euFWtoR2sdPEA0g7rsD7zniPJeHocalllCsMSRLwQWv1PEn1Nzjv2tclemWsc7sYz6Dz9TK0yEvu9JKxxesjHGRB+8P64qNsWtAPFx+Rx4rEo4QN5ELADugXPqOA9cefSgFQTnn0mjiWMmdQLxlT0N/wGOmX5nHNfszfdtfQjj54XWFRULaOJYojw0Av68foMStkId1p147rBfpvYI+nRayc8j5iXjie8GDBj0M8PDBgwYkkMGDBiSQx42cyf8AxCqO/b7LTMN9f9STiFI+UaE9eHXHzBglYyYzplBea0Bj7gwYZmjDBgwYkkMGDBiSQwYMGJJDBgwYkkMGDBiSQwYMGJJDHl0BBB1BwYMSSYTt9sy+UVAraMgU7tZo76Kx+G3NDy6YcMgzdKqFZU0B4g8jzwYMY/tepfdizHMb0jndt8SDlGzEcFQ8wNwR3FPw397Xn0Hri/wYMYNt73Hc5yeo+qBBgSvzrLe3jCBt2zXva/I/1xSf+E3vcSrfjqpwYMd1aixBtB4nWTJa5XV//kj6H+mJmR5Y8PaFnDlyDcet/wA8GDEe9iCvH5Sy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4830" name="Picture 14" descr="http://pharm-business.ru/wp-content/uploads/2013/03/3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722" y="1651819"/>
            <a:ext cx="4153084" cy="3253249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ircle/>
  </p:transition>
</p:sld>
</file>

<file path=ppt/theme/theme1.xml><?xml version="1.0" encoding="utf-8"?>
<a:theme xmlns:a="http://schemas.openxmlformats.org/drawingml/2006/main" name="ind_0412_slide333">
  <a:themeElements>
    <a:clrScheme name="Тема Office 2">
      <a:dk1>
        <a:srgbClr val="000000"/>
      </a:dk1>
      <a:lt1>
        <a:srgbClr val="FFFAA9"/>
      </a:lt1>
      <a:dk2>
        <a:srgbClr val="000000"/>
      </a:dk2>
      <a:lt2>
        <a:srgbClr val="B2B2B2"/>
      </a:lt2>
      <a:accent1>
        <a:srgbClr val="FFC110"/>
      </a:accent1>
      <a:accent2>
        <a:srgbClr val="BDDD00"/>
      </a:accent2>
      <a:accent3>
        <a:srgbClr val="FFFCD1"/>
      </a:accent3>
      <a:accent4>
        <a:srgbClr val="000000"/>
      </a:accent4>
      <a:accent5>
        <a:srgbClr val="FFDDAA"/>
      </a:accent5>
      <a:accent6>
        <a:srgbClr val="ABC800"/>
      </a:accent6>
      <a:hlink>
        <a:srgbClr val="787000"/>
      </a:hlink>
      <a:folHlink>
        <a:srgbClr val="916A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CD1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CD1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CD1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CD1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FFF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FFF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FFF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FFF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ind_0412_slide333</Template>
  <TotalTime>114</TotalTime>
  <Words>385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ind_0412_slide333</vt:lpstr>
      <vt:lpstr>Екологічні умови Запорізької області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Twoja nazwa firmy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ppsworld.ru</dc:creator>
  <cp:lastModifiedBy>Admin</cp:lastModifiedBy>
  <cp:revision>15</cp:revision>
  <dcterms:created xsi:type="dcterms:W3CDTF">2013-05-17T09:27:46Z</dcterms:created>
  <dcterms:modified xsi:type="dcterms:W3CDTF">2013-12-18T17:47:10Z</dcterms:modified>
</cp:coreProperties>
</file>