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1" r:id="rId7"/>
    <p:sldId id="269" r:id="rId8"/>
    <p:sldId id="263" r:id="rId9"/>
    <p:sldId id="264" r:id="rId10"/>
    <p:sldId id="260" r:id="rId11"/>
    <p:sldId id="273" r:id="rId12"/>
    <p:sldId id="265" r:id="rId13"/>
    <p:sldId id="266" r:id="rId14"/>
    <p:sldId id="267" r:id="rId15"/>
    <p:sldId id="268" r:id="rId16"/>
    <p:sldId id="26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-1278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7382" y="0"/>
            <a:ext cx="11423000" cy="1425654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bg2">
                    <a:lumMod val="25000"/>
                  </a:schemeClr>
                </a:solidFill>
              </a:rPr>
              <a:t>Страны Юго-Восточной Азии</a:t>
            </a:r>
            <a:endParaRPr lang="ru-RU" sz="6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62952" y="4056698"/>
            <a:ext cx="5129048" cy="256803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Подготовили презентацию ученицы 10-Б класса</a:t>
            </a:r>
          </a:p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Пащенко Мария</a:t>
            </a:r>
          </a:p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Попова Анастасия</a:t>
            </a:r>
          </a:p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Смирнова Диана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706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8063272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198599" y="1100224"/>
            <a:ext cx="3993401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54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5400" dirty="0" smtClean="0">
                <a:solidFill>
                  <a:srgbClr val="FFC000"/>
                </a:solidFill>
              </a:rPr>
              <a:t>Карта </a:t>
            </a:r>
          </a:p>
          <a:p>
            <a:r>
              <a:rPr lang="ru-RU" sz="5400" dirty="0" smtClean="0">
                <a:solidFill>
                  <a:srgbClr val="FFC000"/>
                </a:solidFill>
              </a:rPr>
              <a:t>Индонезии</a:t>
            </a:r>
            <a:endParaRPr lang="ru-RU" sz="5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167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01310" y="1158765"/>
            <a:ext cx="9348953" cy="53050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600" dirty="0" err="1" smtClean="0"/>
              <a:t>Индонезия</a:t>
            </a:r>
            <a:r>
              <a:rPr lang="uk-UA" sz="3600" dirty="0" smtClean="0"/>
              <a:t> </a:t>
            </a:r>
            <a:r>
              <a:rPr lang="uk-UA" sz="3600" dirty="0" err="1" smtClean="0"/>
              <a:t>расположена</a:t>
            </a:r>
            <a:r>
              <a:rPr lang="uk-UA" sz="3600" dirty="0" smtClean="0"/>
              <a:t> на островах </a:t>
            </a:r>
            <a:r>
              <a:rPr lang="uk-UA" sz="3600" dirty="0" err="1" smtClean="0"/>
              <a:t>малайского</a:t>
            </a:r>
            <a:r>
              <a:rPr lang="uk-UA" sz="3600" dirty="0" smtClean="0"/>
              <a:t> </a:t>
            </a:r>
            <a:r>
              <a:rPr lang="uk-UA" sz="3600" dirty="0" err="1" smtClean="0"/>
              <a:t>архипелага</a:t>
            </a:r>
            <a:r>
              <a:rPr lang="uk-UA" sz="3600" dirty="0" smtClean="0"/>
              <a:t>. </a:t>
            </a:r>
            <a:r>
              <a:rPr lang="uk-UA" sz="3600" dirty="0" err="1" smtClean="0"/>
              <a:t>Из</a:t>
            </a:r>
            <a:r>
              <a:rPr lang="uk-UA" sz="3600" dirty="0" smtClean="0"/>
              <a:t> </a:t>
            </a:r>
            <a:r>
              <a:rPr lang="uk-UA" sz="3600" dirty="0" smtClean="0"/>
              <a:t>13 </a:t>
            </a:r>
            <a:r>
              <a:rPr lang="uk-UA" sz="3600" dirty="0" err="1" smtClean="0"/>
              <a:t>тыс</a:t>
            </a:r>
            <a:r>
              <a:rPr lang="uk-UA" sz="3600" dirty="0" smtClean="0"/>
              <a:t>. </a:t>
            </a:r>
            <a:r>
              <a:rPr lang="uk-UA" sz="3600" dirty="0" err="1"/>
              <a:t>о</a:t>
            </a:r>
            <a:r>
              <a:rPr lang="uk-UA" sz="3600" dirty="0" err="1" smtClean="0"/>
              <a:t>стровов</a:t>
            </a:r>
            <a:r>
              <a:rPr lang="uk-UA" sz="3600" dirty="0" smtClean="0"/>
              <a:t> </a:t>
            </a:r>
            <a:r>
              <a:rPr lang="uk-UA" sz="3600" dirty="0" err="1" smtClean="0"/>
              <a:t>наиболее</a:t>
            </a:r>
            <a:r>
              <a:rPr lang="uk-UA" sz="3600" dirty="0" smtClean="0"/>
              <a:t> </a:t>
            </a:r>
            <a:r>
              <a:rPr lang="uk-UA" sz="3600" dirty="0" err="1" smtClean="0"/>
              <a:t>крупные-Калимантан</a:t>
            </a:r>
            <a:r>
              <a:rPr lang="uk-UA" sz="3600" dirty="0" smtClean="0"/>
              <a:t>, Суматра </a:t>
            </a:r>
            <a:r>
              <a:rPr lang="uk-UA" sz="3600" dirty="0" smtClean="0"/>
              <a:t>и Ява</a:t>
            </a:r>
            <a:r>
              <a:rPr lang="uk-UA" sz="3600" dirty="0" smtClean="0"/>
              <a:t>, на </a:t>
            </a:r>
            <a:r>
              <a:rPr lang="uk-UA" sz="3600" dirty="0" err="1" smtClean="0"/>
              <a:t>которой</a:t>
            </a:r>
            <a:r>
              <a:rPr lang="uk-UA" sz="3600" dirty="0" smtClean="0"/>
              <a:t> проживало 60 % </a:t>
            </a:r>
            <a:r>
              <a:rPr lang="uk-UA" sz="3600" dirty="0" err="1" smtClean="0"/>
              <a:t>населения</a:t>
            </a:r>
            <a:r>
              <a:rPr lang="uk-UA" sz="3600" dirty="0" smtClean="0"/>
              <a:t> </a:t>
            </a:r>
            <a:r>
              <a:rPr lang="uk-UA" sz="3600" dirty="0" err="1" smtClean="0"/>
              <a:t>страны</a:t>
            </a:r>
            <a:r>
              <a:rPr lang="uk-UA" sz="3600" dirty="0" smtClean="0"/>
              <a:t>. В Х</a:t>
            </a:r>
            <a:r>
              <a:rPr lang="en-US" sz="3600" dirty="0" smtClean="0"/>
              <a:t>VIII </a:t>
            </a:r>
            <a:r>
              <a:rPr lang="ru-RU" sz="3600" dirty="0" smtClean="0"/>
              <a:t>в. </a:t>
            </a:r>
            <a:r>
              <a:rPr lang="ru-RU" sz="3600" dirty="0"/>
              <a:t>г</a:t>
            </a:r>
            <a:r>
              <a:rPr lang="ru-RU" sz="3600" dirty="0" smtClean="0"/>
              <a:t>олландцы захватили Яву</a:t>
            </a:r>
            <a:r>
              <a:rPr lang="ru-RU" sz="3600" dirty="0" smtClean="0"/>
              <a:t>, а </a:t>
            </a:r>
            <a:r>
              <a:rPr lang="ru-RU" sz="3600" dirty="0" smtClean="0"/>
              <a:t>к началу </a:t>
            </a:r>
            <a:r>
              <a:rPr lang="uk-UA" sz="3600" dirty="0" smtClean="0"/>
              <a:t>ХХ </a:t>
            </a:r>
            <a:r>
              <a:rPr lang="ru-RU" sz="3600" dirty="0" smtClean="0"/>
              <a:t>в</a:t>
            </a:r>
            <a:r>
              <a:rPr lang="ru-RU" sz="3600" dirty="0" smtClean="0"/>
              <a:t>. - всю </a:t>
            </a:r>
            <a:r>
              <a:rPr lang="ru-RU" sz="3600" dirty="0" smtClean="0"/>
              <a:t>территорию Индонезии.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0239800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0313" y="182675"/>
            <a:ext cx="8911687" cy="1280890"/>
          </a:xfrm>
        </p:spPr>
        <p:txBody>
          <a:bodyPr>
            <a:normAutofit/>
          </a:bodyPr>
          <a:lstStyle/>
          <a:p>
            <a:r>
              <a:rPr lang="uk-UA" sz="5400" dirty="0" smtClean="0">
                <a:solidFill>
                  <a:schemeClr val="bg2">
                    <a:lumMod val="25000"/>
                  </a:schemeClr>
                </a:solidFill>
              </a:rPr>
              <a:t>Союз </a:t>
            </a:r>
            <a:r>
              <a:rPr lang="uk-UA" sz="5400" dirty="0" err="1" smtClean="0">
                <a:solidFill>
                  <a:schemeClr val="bg2">
                    <a:lumMod val="25000"/>
                  </a:schemeClr>
                </a:solidFill>
              </a:rPr>
              <a:t>Ислама</a:t>
            </a:r>
            <a:endParaRPr lang="uk-UA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180" y="2013607"/>
            <a:ext cx="6594475" cy="4396316"/>
          </a:xfrm>
        </p:spPr>
      </p:pic>
    </p:spTree>
    <p:extLst>
      <p:ext uri="{BB962C8B-B14F-4D97-AF65-F5344CB8AC3E}">
        <p14:creationId xmlns:p14="http://schemas.microsoft.com/office/powerpoint/2010/main" val="7830729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2744" y="302230"/>
            <a:ext cx="8433840" cy="1280890"/>
          </a:xfrm>
        </p:spPr>
        <p:txBody>
          <a:bodyPr>
            <a:noAutofit/>
          </a:bodyPr>
          <a:lstStyle/>
          <a:p>
            <a:r>
              <a:rPr lang="uk-UA" sz="4800" dirty="0" err="1" smtClean="0">
                <a:solidFill>
                  <a:schemeClr val="bg2">
                    <a:lumMod val="25000"/>
                  </a:schemeClr>
                </a:solidFill>
              </a:rPr>
              <a:t>Компартия</a:t>
            </a:r>
            <a:r>
              <a:rPr lang="uk-UA" sz="4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sz="4800" dirty="0" err="1" smtClean="0">
                <a:solidFill>
                  <a:schemeClr val="bg2">
                    <a:lumMod val="25000"/>
                  </a:schemeClr>
                </a:solidFill>
              </a:rPr>
              <a:t>Индонезии</a:t>
            </a:r>
            <a:endParaRPr lang="uk-UA" sz="4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010" y="2073165"/>
            <a:ext cx="6940955" cy="4520297"/>
          </a:xfrm>
        </p:spPr>
      </p:pic>
    </p:spTree>
    <p:extLst>
      <p:ext uri="{BB962C8B-B14F-4D97-AF65-F5344CB8AC3E}">
        <p14:creationId xmlns:p14="http://schemas.microsoft.com/office/powerpoint/2010/main" val="14907465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58304" y="2342552"/>
            <a:ext cx="4799012" cy="1928590"/>
          </a:xfrm>
        </p:spPr>
        <p:txBody>
          <a:bodyPr>
            <a:noAutofit/>
          </a:bodyPr>
          <a:lstStyle/>
          <a:p>
            <a:r>
              <a:rPr lang="uk-UA" sz="4800" dirty="0" err="1" smtClean="0">
                <a:solidFill>
                  <a:schemeClr val="bg2">
                    <a:lumMod val="25000"/>
                  </a:schemeClr>
                </a:solidFill>
              </a:rPr>
              <a:t>Национальная</a:t>
            </a:r>
            <a:r>
              <a:rPr lang="uk-UA" sz="4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sz="4800" dirty="0" err="1" smtClean="0">
                <a:solidFill>
                  <a:schemeClr val="bg2">
                    <a:lumMod val="25000"/>
                  </a:schemeClr>
                </a:solidFill>
              </a:rPr>
              <a:t>партия</a:t>
            </a:r>
            <a:r>
              <a:rPr lang="uk-UA" sz="4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sz="4800" dirty="0" err="1" smtClean="0">
                <a:solidFill>
                  <a:schemeClr val="bg2">
                    <a:lumMod val="25000"/>
                  </a:schemeClr>
                </a:solidFill>
              </a:rPr>
              <a:t>Индонезии</a:t>
            </a:r>
            <a:endParaRPr lang="uk-UA" sz="4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38" y="551793"/>
            <a:ext cx="6215919" cy="5907692"/>
          </a:xfrm>
        </p:spPr>
      </p:pic>
    </p:spTree>
    <p:extLst>
      <p:ext uri="{BB962C8B-B14F-4D97-AF65-F5344CB8AC3E}">
        <p14:creationId xmlns:p14="http://schemas.microsoft.com/office/powerpoint/2010/main" val="32095421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2051" y="598272"/>
            <a:ext cx="4646612" cy="1496790"/>
          </a:xfrm>
        </p:spPr>
        <p:txBody>
          <a:bodyPr>
            <a:normAutofit/>
          </a:bodyPr>
          <a:lstStyle/>
          <a:p>
            <a:r>
              <a:rPr lang="uk-UA" sz="6600" dirty="0" err="1" smtClean="0">
                <a:solidFill>
                  <a:schemeClr val="bg2">
                    <a:lumMod val="25000"/>
                  </a:schemeClr>
                </a:solidFill>
              </a:rPr>
              <a:t>Сукарно</a:t>
            </a:r>
            <a:endParaRPr lang="uk-UA" sz="66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856" y="301518"/>
            <a:ext cx="4457262" cy="6367517"/>
          </a:xfrm>
        </p:spPr>
      </p:pic>
    </p:spTree>
    <p:extLst>
      <p:ext uri="{BB962C8B-B14F-4D97-AF65-F5344CB8AC3E}">
        <p14:creationId xmlns:p14="http://schemas.microsoft.com/office/powerpoint/2010/main" val="38488134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63024" y="133271"/>
            <a:ext cx="20152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/>
              <a:t>Вывод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77176" y="1269067"/>
            <a:ext cx="934185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колониальных странах Юго-Восточной Азии национальная буржуазия была слабой, и национально-освободительное движение организовывала интеллигенция, ориентировалась на идеологию таких движений в других странах, прежде всего в Индии и Китае. Отдельные вооруженные выступления подавлялись колонизаторами. В Бирме и Индонезии были популярны идеи ненасильственной борьбы, </a:t>
            </a:r>
            <a:r>
              <a:rPr lang="ru-RU" sz="2400" dirty="0" err="1" smtClean="0"/>
              <a:t>несотрудничества</a:t>
            </a:r>
            <a:r>
              <a:rPr lang="ru-RU" sz="2400" dirty="0" smtClean="0"/>
              <a:t> с властями. Постепенно национальные  партии и движения  приобретали силу и влияние в массах.</a:t>
            </a:r>
          </a:p>
          <a:p>
            <a:endParaRPr lang="ru-RU" sz="2400" dirty="0" smtClean="0"/>
          </a:p>
          <a:p>
            <a:r>
              <a:rPr lang="ru-RU" sz="2400" dirty="0" smtClean="0"/>
              <a:t>1927г. – образование Национальной партии Индонезии.</a:t>
            </a:r>
          </a:p>
          <a:p>
            <a:r>
              <a:rPr lang="ru-RU" sz="2400" dirty="0" smtClean="0"/>
              <a:t>1930-1932гг. – восстание </a:t>
            </a:r>
            <a:r>
              <a:rPr lang="ru-RU" sz="2400" dirty="0" err="1" smtClean="0"/>
              <a:t>галонов</a:t>
            </a:r>
            <a:r>
              <a:rPr lang="ru-RU" sz="2400" dirty="0" smtClean="0"/>
              <a:t> в Бирме.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2227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89874" y="166283"/>
            <a:ext cx="36327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/>
              <a:t>Содержание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96433" y="1334602"/>
            <a:ext cx="3573414" cy="5509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/>
              <a:t>- Бирма</a:t>
            </a:r>
          </a:p>
          <a:p>
            <a:endParaRPr lang="ru-RU" sz="4400" dirty="0"/>
          </a:p>
          <a:p>
            <a:r>
              <a:rPr lang="ru-RU" sz="4400" dirty="0"/>
              <a:t>- Индокитай</a:t>
            </a:r>
          </a:p>
          <a:p>
            <a:endParaRPr lang="ru-RU" sz="4400" dirty="0" smtClean="0"/>
          </a:p>
          <a:p>
            <a:r>
              <a:rPr lang="ru-RU" sz="4400" dirty="0" smtClean="0"/>
              <a:t>- Индонезия</a:t>
            </a:r>
          </a:p>
          <a:p>
            <a:endParaRPr lang="ru-RU" sz="4400" dirty="0" smtClean="0"/>
          </a:p>
          <a:p>
            <a:r>
              <a:rPr lang="ru-RU" sz="4400" dirty="0" smtClean="0"/>
              <a:t>- Вывод</a:t>
            </a:r>
            <a:endParaRPr lang="ru-RU" sz="4400" dirty="0"/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4826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53" y="0"/>
            <a:ext cx="7425328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781" y="0"/>
            <a:ext cx="3606364" cy="487288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876453" y="4989051"/>
            <a:ext cx="389221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Страны</a:t>
            </a:r>
          </a:p>
          <a:p>
            <a:r>
              <a:rPr lang="ru-RU" sz="3600" dirty="0" smtClean="0"/>
              <a:t>Юго-Восточной Азии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08449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52" y="1"/>
            <a:ext cx="5271346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552278" y="2736502"/>
            <a:ext cx="282641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Бирма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960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2601" y="1440795"/>
            <a:ext cx="9378019" cy="5022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Расположенную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северо-восточных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границ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Индии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Бирму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англичане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окончательно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превратили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свою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колонию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к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концу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ХІХ в.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Административно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Бирма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была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включена  в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Британскую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И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ндию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и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подчинена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её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вице-королю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uk-UA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1432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13" y="0"/>
            <a:ext cx="5349766" cy="686115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866610" y="3015077"/>
            <a:ext cx="54312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Карта Индокитая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955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4578" y="531841"/>
            <a:ext cx="814551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 конце 19в. завершила установление колониального владычества над странами Индокитайского полуострова Франция. Захваченная французами еще в середине века Кохинхина(Южный Вьетнам) была превращена в колонию и управлялась </a:t>
            </a:r>
            <a:r>
              <a:rPr lang="ru-RU" sz="2800" dirty="0" err="1"/>
              <a:t>французким</a:t>
            </a:r>
            <a:r>
              <a:rPr lang="ru-RU" sz="2800" dirty="0"/>
              <a:t> губернатором. Аннам (Центральный Вьетнам), Тонкин (Северный Вьетнам), Лаос и Камбоджа стали протекторатами(«подзащитными территориями») Франции. Там формально сохранялась монархическая власть, но реальное управление осуществлялось </a:t>
            </a:r>
            <a:r>
              <a:rPr lang="ru-RU" sz="2800" dirty="0" err="1"/>
              <a:t>французкими</a:t>
            </a:r>
            <a:r>
              <a:rPr lang="ru-RU" sz="2800" dirty="0"/>
              <a:t> резидентами.</a:t>
            </a:r>
          </a:p>
        </p:txBody>
      </p:sp>
    </p:spTree>
    <p:extLst>
      <p:ext uri="{BB962C8B-B14F-4D97-AF65-F5344CB8AC3E}">
        <p14:creationId xmlns:p14="http://schemas.microsoft.com/office/powerpoint/2010/main" val="2913856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769" y="1174152"/>
            <a:ext cx="5091451" cy="1280890"/>
          </a:xfrm>
        </p:spPr>
        <p:txBody>
          <a:bodyPr>
            <a:noAutofit/>
          </a:bodyPr>
          <a:lstStyle/>
          <a:p>
            <a:r>
              <a:rPr lang="uk-UA" sz="6000" dirty="0" smtClean="0">
                <a:solidFill>
                  <a:schemeClr val="bg2">
                    <a:lumMod val="25000"/>
                  </a:schemeClr>
                </a:solidFill>
              </a:rPr>
              <a:t>Фан </a:t>
            </a:r>
            <a:r>
              <a:rPr lang="uk-UA" sz="6000" dirty="0" err="1" smtClean="0">
                <a:solidFill>
                  <a:schemeClr val="bg2">
                    <a:lumMod val="25000"/>
                  </a:schemeClr>
                </a:solidFill>
              </a:rPr>
              <a:t>Бой</a:t>
            </a:r>
            <a:r>
              <a:rPr lang="uk-UA" sz="6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sz="6000" dirty="0" err="1" smtClean="0">
                <a:solidFill>
                  <a:schemeClr val="bg2">
                    <a:lumMod val="25000"/>
                  </a:schemeClr>
                </a:solidFill>
              </a:rPr>
              <a:t>Тяу</a:t>
            </a:r>
            <a:endParaRPr lang="uk-UA" sz="60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039" y="126125"/>
            <a:ext cx="4868836" cy="6618920"/>
          </a:xfrm>
        </p:spPr>
      </p:pic>
    </p:spTree>
    <p:extLst>
      <p:ext uri="{BB962C8B-B14F-4D97-AF65-F5344CB8AC3E}">
        <p14:creationId xmlns:p14="http://schemas.microsoft.com/office/powerpoint/2010/main" val="2920716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5342" y="1206996"/>
            <a:ext cx="4011075" cy="1280890"/>
          </a:xfrm>
        </p:spPr>
        <p:txBody>
          <a:bodyPr>
            <a:normAutofit/>
          </a:bodyPr>
          <a:lstStyle/>
          <a:p>
            <a:r>
              <a:rPr lang="uk-UA" sz="5400" dirty="0" err="1" smtClean="0">
                <a:solidFill>
                  <a:schemeClr val="bg2">
                    <a:lumMod val="25000"/>
                  </a:schemeClr>
                </a:solidFill>
              </a:rPr>
              <a:t>Хо</a:t>
            </a:r>
            <a:r>
              <a:rPr lang="uk-UA" sz="5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sz="5400" dirty="0" err="1" smtClean="0">
                <a:solidFill>
                  <a:schemeClr val="bg2">
                    <a:lumMod val="25000"/>
                  </a:schemeClr>
                </a:solidFill>
              </a:rPr>
              <a:t>Ши</a:t>
            </a:r>
            <a:r>
              <a:rPr lang="uk-UA" sz="5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sz="5400" dirty="0" err="1" smtClean="0">
                <a:solidFill>
                  <a:schemeClr val="bg2">
                    <a:lumMod val="25000"/>
                  </a:schemeClr>
                </a:solidFill>
              </a:rPr>
              <a:t>Мин</a:t>
            </a:r>
            <a:endParaRPr lang="uk-UA" sz="5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607" y="204952"/>
            <a:ext cx="4766441" cy="6473572"/>
          </a:xfrm>
        </p:spPr>
      </p:pic>
    </p:spTree>
    <p:extLst>
      <p:ext uri="{BB962C8B-B14F-4D97-AF65-F5344CB8AC3E}">
        <p14:creationId xmlns:p14="http://schemas.microsoft.com/office/powerpoint/2010/main" val="25773437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112</TotalTime>
  <Words>268</Words>
  <Application>Microsoft Office PowerPoint</Application>
  <PresentationFormat>Произвольный</PresentationFormat>
  <Paragraphs>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Легкий дым</vt:lpstr>
      <vt:lpstr>Страны Юго-Восточной Азии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Фан Бой Тяу</vt:lpstr>
      <vt:lpstr>Хо Ши Мин</vt:lpstr>
      <vt:lpstr>Презентация PowerPoint</vt:lpstr>
      <vt:lpstr>Презентация PowerPoint</vt:lpstr>
      <vt:lpstr>Союз Ислама</vt:lpstr>
      <vt:lpstr>Компартия Индонезии</vt:lpstr>
      <vt:lpstr>Национальная партия Индонезии</vt:lpstr>
      <vt:lpstr>Сукарно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Страны Юго-Восточной Азии</dc:title>
  <dc:creator>User</dc:creator>
  <cp:lastModifiedBy>Анастасия</cp:lastModifiedBy>
  <cp:revision>12</cp:revision>
  <dcterms:created xsi:type="dcterms:W3CDTF">2014-05-11T14:18:40Z</dcterms:created>
  <dcterms:modified xsi:type="dcterms:W3CDTF">2014-05-12T15:10:20Z</dcterms:modified>
</cp:coreProperties>
</file>