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9AE2-62CA-4E45-983F-3E181FD157D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110D6-EEF1-4686-89AE-2E112C24C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7464-F170-44CC-A96E-2BAA449DEDE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E340-BDE6-4CFC-B709-655FD4521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F9CD9-1B62-4091-86D2-6BF3E310021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6A2C6-7024-4804-BDBA-455FACD96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21F02-AED6-41F4-B879-D36B290787C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3611C-EC11-456A-82A4-541D71E24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A02B4-6133-4429-95CC-B6E12D57250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E146-B0CC-464A-A0F7-A0DFFFD5A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EDB8-3FA7-4610-AF88-117421FEEA3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2D948-0867-4BE4-B805-E2F33AE20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A3054-EDEF-41B0-A069-EDF68E0A2F6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04298-6527-4239-AD0F-82C142F4B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A4B11-4563-4272-8C54-4868A2409E2C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9ABB-51DB-4792-B156-760360E79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568E-E032-4712-9B6C-B8FBE071E9E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A6B91-7E7C-4432-89BA-6484BACA3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8656-696B-4D6D-90DA-695B19AE8F9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2D161-9643-4A0C-A92B-51DC57472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DE515-C700-43F4-8DC6-7DEBFAE52CD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2B4C-468B-4B83-B077-FE1FC5EBC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3F51967-A14E-416B-8EBD-B657BC282EA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14813A7-4C67-4EF7-B01A-CB2ABC475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56" r:id="rId4"/>
    <p:sldLayoutId id="2147483762" r:id="rId5"/>
    <p:sldLayoutId id="2147483757" r:id="rId6"/>
    <p:sldLayoutId id="2147483763" r:id="rId7"/>
    <p:sldLayoutId id="2147483764" r:id="rId8"/>
    <p:sldLayoutId id="2147483765" r:id="rId9"/>
    <p:sldLayoutId id="2147483758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63" y="4214813"/>
            <a:ext cx="6929437" cy="1571625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Проект підготував: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учень 6 класу </a:t>
            </a:r>
            <a:r>
              <a:rPr lang="uk-UA" dirty="0" err="1" smtClean="0">
                <a:solidFill>
                  <a:schemeClr val="tx1"/>
                </a:solidFill>
              </a:rPr>
              <a:t>Світлодолинської</a:t>
            </a:r>
            <a:r>
              <a:rPr lang="uk-UA" dirty="0" smtClean="0">
                <a:solidFill>
                  <a:schemeClr val="tx1"/>
                </a:solidFill>
              </a:rPr>
              <a:t> ЗШ І-ІІІ ступенів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err="1" smtClean="0">
                <a:solidFill>
                  <a:schemeClr val="tx1"/>
                </a:solidFill>
              </a:rPr>
              <a:t>Кійко</a:t>
            </a:r>
            <a:r>
              <a:rPr lang="uk-UA" dirty="0" smtClean="0">
                <a:solidFill>
                  <a:schemeClr val="tx1"/>
                </a:solidFill>
              </a:rPr>
              <a:t> Едуард</a:t>
            </a:r>
            <a:endParaRPr lang="uk-UA" dirty="0"/>
          </a:p>
        </p:txBody>
      </p:sp>
      <p:sp>
        <p:nvSpPr>
          <p:cNvPr id="10243" name="WordArt 2"/>
          <p:cNvSpPr>
            <a:spLocks noChangeArrowheads="1" noChangeShapeType="1" noTextEdit="1"/>
          </p:cNvSpPr>
          <p:nvPr/>
        </p:nvSpPr>
        <p:spPr bwMode="auto">
          <a:xfrm>
            <a:off x="500063" y="428625"/>
            <a:ext cx="8001000" cy="32861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 І Д К Р И Т Т Я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А М Е Р И К 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6215082"/>
            <a:ext cx="96635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2011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tx1"/>
                </a:solidFill>
              </a:rPr>
              <a:t>“НЕЗВАНИЙ” ГІСТЬ З АМЕРИКИ</a:t>
            </a:r>
            <a:endParaRPr lang="uk-UA" sz="4800" b="1" dirty="0">
              <a:solidFill>
                <a:schemeClr val="tx1"/>
              </a:solidFill>
            </a:endParaRPr>
          </a:p>
        </p:txBody>
      </p:sp>
      <p:pic>
        <p:nvPicPr>
          <p:cNvPr id="20483" name="Picture 2" descr="C:\Documents and Settings\User\Рабочий стол\Новая папка\450px-Nicotiana_tabacum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0"/>
            <a:ext cx="316071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Documents and Settings\User\Рабочий стол\Новая папка\0a07ce2f060cc0a40b13f34c5e56eb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428750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5715016"/>
            <a:ext cx="128310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Тютюн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tx1"/>
                </a:solidFill>
              </a:rPr>
              <a:t>ПІДСУМКИ ЕКСПЕДИЦІЙ</a:t>
            </a:r>
            <a:endParaRPr lang="uk-UA" sz="4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571612"/>
            <a:ext cx="88583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островів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Карибського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моря		+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214554"/>
            <a:ext cx="878687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Америку				+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857496"/>
            <a:ext cx="88583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Америку					+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571876"/>
            <a:ext cx="878687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Знайдено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збагачення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-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286256"/>
            <a:ext cx="88583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Знайдено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постачання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-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5072074"/>
            <a:ext cx="878687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завезені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	+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5786454"/>
            <a:ext cx="88583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вивченні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магнітного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поля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+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tx1"/>
                </a:solidFill>
              </a:rPr>
              <a:t>ДЖЕРЕЛА ІНФОРМАЦІЇ</a:t>
            </a:r>
            <a:endParaRPr lang="uk-UA" sz="4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320" y="1643050"/>
            <a:ext cx="8732398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u="sng" dirty="0" err="1"/>
              <a:t>http</a:t>
            </a:r>
            <a:r>
              <a:rPr lang="uk-UA" sz="1600" u="sng" dirty="0"/>
              <a:t>://</a:t>
            </a:r>
            <a:r>
              <a:rPr lang="ru-RU" sz="1600" u="sng" dirty="0" err="1"/>
              <a:t>ru</a:t>
            </a:r>
            <a:r>
              <a:rPr lang="uk-UA" sz="1600" u="sng" dirty="0"/>
              <a:t>.</a:t>
            </a:r>
            <a:r>
              <a:rPr lang="ru-RU" sz="1600" u="sng" dirty="0" err="1"/>
              <a:t>wikipedia</a:t>
            </a:r>
            <a:r>
              <a:rPr lang="uk-UA" sz="1600" u="sng" dirty="0"/>
              <a:t>.</a:t>
            </a:r>
            <a:r>
              <a:rPr lang="ru-RU" sz="1600" u="sng" dirty="0" err="1"/>
              <a:t>org</a:t>
            </a:r>
            <a:r>
              <a:rPr lang="uk-UA" sz="1600" u="sng" dirty="0"/>
              <a:t>/</a:t>
            </a:r>
            <a:r>
              <a:rPr lang="ru-RU" sz="1600" u="sng" dirty="0" err="1"/>
              <a:t>wiki</a:t>
            </a:r>
            <a:r>
              <a:rPr lang="uk-UA" sz="1600" u="sng" dirty="0"/>
              <a:t>/%</a:t>
            </a:r>
            <a:r>
              <a:rPr lang="ru-RU" sz="1600" u="sng" dirty="0"/>
              <a:t>CA</a:t>
            </a:r>
            <a:r>
              <a:rPr lang="uk-UA" sz="1600" u="sng" dirty="0"/>
              <a:t>%</a:t>
            </a:r>
            <a:r>
              <a:rPr lang="ru-RU" sz="1600" u="sng" dirty="0"/>
              <a:t>EE</a:t>
            </a:r>
            <a:r>
              <a:rPr lang="uk-UA" sz="1600" u="sng" dirty="0"/>
              <a:t>%</a:t>
            </a:r>
            <a:r>
              <a:rPr lang="ru-RU" sz="1600" u="sng" dirty="0"/>
              <a:t>EB</a:t>
            </a:r>
            <a:r>
              <a:rPr lang="uk-UA" sz="1600" u="sng" dirty="0"/>
              <a:t>%</a:t>
            </a:r>
            <a:r>
              <a:rPr lang="ru-RU" sz="1600" u="sng" dirty="0"/>
              <a:t>F</a:t>
            </a:r>
            <a:r>
              <a:rPr lang="uk-UA" sz="1600" u="sng" dirty="0"/>
              <a:t>3%</a:t>
            </a:r>
            <a:r>
              <a:rPr lang="ru-RU" sz="1600" u="sng" dirty="0"/>
              <a:t>EC</a:t>
            </a:r>
            <a:r>
              <a:rPr lang="uk-UA" sz="1600" u="sng" dirty="0"/>
              <a:t>%</a:t>
            </a:r>
            <a:r>
              <a:rPr lang="ru-RU" sz="1600" u="sng" dirty="0"/>
              <a:t>E</a:t>
            </a:r>
            <a:r>
              <a:rPr lang="uk-UA" sz="1600" u="sng" dirty="0"/>
              <a:t>1</a:t>
            </a:r>
          </a:p>
          <a:p>
            <a:pPr algn="ctr">
              <a:defRPr/>
            </a:pPr>
            <a:endParaRPr lang="uk-UA" sz="1600" u="sng" dirty="0"/>
          </a:p>
          <a:p>
            <a:pPr algn="ctr">
              <a:defRPr/>
            </a:pPr>
            <a:r>
              <a:rPr lang="ru-RU" sz="1600" u="sng" dirty="0" err="1"/>
              <a:t>http</a:t>
            </a:r>
            <a:r>
              <a:rPr lang="uk-UA" sz="1600" u="sng" dirty="0"/>
              <a:t>://</a:t>
            </a:r>
            <a:r>
              <a:rPr lang="ru-RU" sz="1600" u="sng" dirty="0" err="1"/>
              <a:t>ru</a:t>
            </a:r>
            <a:r>
              <a:rPr lang="uk-UA" sz="1600" u="sng" dirty="0"/>
              <a:t>.</a:t>
            </a:r>
            <a:r>
              <a:rPr lang="ru-RU" sz="1600" u="sng" dirty="0" err="1"/>
              <a:t>wikipedia</a:t>
            </a:r>
            <a:r>
              <a:rPr lang="uk-UA" sz="1600" u="sng" dirty="0"/>
              <a:t>.</a:t>
            </a:r>
            <a:r>
              <a:rPr lang="ru-RU" sz="1600" u="sng" dirty="0" err="1"/>
              <a:t>org</a:t>
            </a:r>
            <a:r>
              <a:rPr lang="uk-UA" sz="1600" u="sng" dirty="0"/>
              <a:t>/</a:t>
            </a:r>
            <a:r>
              <a:rPr lang="ru-RU" sz="1600" u="sng" dirty="0" err="1"/>
              <a:t>wiki</a:t>
            </a:r>
            <a:r>
              <a:rPr lang="uk-UA" sz="1600" u="sng" dirty="0"/>
              <a:t>/</a:t>
            </a:r>
            <a:r>
              <a:rPr lang="ru-RU" sz="1600" u="sng" dirty="0" err="1"/>
              <a:t>Nicotiana</a:t>
            </a:r>
            <a:endParaRPr lang="ru-RU" sz="1600" u="sng" dirty="0"/>
          </a:p>
          <a:p>
            <a:pPr algn="ctr">
              <a:defRPr/>
            </a:pPr>
            <a:endParaRPr lang="ru-RU" sz="1600" u="sng" dirty="0"/>
          </a:p>
          <a:p>
            <a:pPr algn="ctr">
              <a:defRPr/>
            </a:pPr>
            <a:r>
              <a:rPr lang="ru-RU" sz="1600" u="sng" dirty="0" err="1"/>
              <a:t>http</a:t>
            </a:r>
            <a:r>
              <a:rPr lang="uk-UA" sz="1600" u="sng" dirty="0"/>
              <a:t>://</a:t>
            </a:r>
            <a:r>
              <a:rPr lang="ru-RU" sz="1600" u="sng" dirty="0" err="1"/>
              <a:t>ru</a:t>
            </a:r>
            <a:r>
              <a:rPr lang="uk-UA" sz="1600" u="sng" dirty="0"/>
              <a:t>.</a:t>
            </a:r>
            <a:r>
              <a:rPr lang="ru-RU" sz="1600" u="sng" dirty="0" err="1"/>
              <a:t>wikipedia</a:t>
            </a:r>
            <a:r>
              <a:rPr lang="uk-UA" sz="1600" u="sng" dirty="0"/>
              <a:t>.</a:t>
            </a:r>
            <a:r>
              <a:rPr lang="ru-RU" sz="1600" u="sng" dirty="0" err="1"/>
              <a:t>org</a:t>
            </a:r>
            <a:r>
              <a:rPr lang="uk-UA" sz="1600" u="sng" dirty="0"/>
              <a:t>/</a:t>
            </a:r>
            <a:r>
              <a:rPr lang="ru-RU" sz="1600" u="sng" dirty="0" err="1"/>
              <a:t>wiki</a:t>
            </a:r>
            <a:r>
              <a:rPr lang="uk-UA" sz="1600" u="sng" dirty="0"/>
              <a:t>/</a:t>
            </a:r>
            <a:r>
              <a:rPr lang="ru-RU" sz="1600" u="sng" dirty="0" err="1"/>
              <a:t>Solanum</a:t>
            </a:r>
            <a:r>
              <a:rPr lang="uk-UA" sz="1600" u="sng" dirty="0"/>
              <a:t>_</a:t>
            </a:r>
            <a:r>
              <a:rPr lang="ru-RU" sz="1600" u="sng" dirty="0" err="1"/>
              <a:t>tuberosum</a:t>
            </a:r>
            <a:endParaRPr lang="ru-RU" sz="1600" u="sng" dirty="0"/>
          </a:p>
          <a:p>
            <a:pPr algn="ctr">
              <a:defRPr/>
            </a:pPr>
            <a:endParaRPr lang="ru-RU" sz="1600" u="sng" dirty="0"/>
          </a:p>
          <a:p>
            <a:pPr algn="ctr">
              <a:defRPr/>
            </a:pPr>
            <a:r>
              <a:rPr lang="ru-RU" sz="1600" u="sng" dirty="0" err="1"/>
              <a:t>http</a:t>
            </a:r>
            <a:r>
              <a:rPr lang="uk-UA" sz="1600" u="sng" dirty="0"/>
              <a:t>://</a:t>
            </a:r>
            <a:r>
              <a:rPr lang="ru-RU" sz="1600" u="sng" dirty="0" err="1"/>
              <a:t>ru</a:t>
            </a:r>
            <a:r>
              <a:rPr lang="uk-UA" sz="1600" u="sng" dirty="0"/>
              <a:t>.</a:t>
            </a:r>
            <a:r>
              <a:rPr lang="ru-RU" sz="1600" u="sng" dirty="0" err="1"/>
              <a:t>wikipedia</a:t>
            </a:r>
            <a:r>
              <a:rPr lang="uk-UA" sz="1600" u="sng" dirty="0"/>
              <a:t>.</a:t>
            </a:r>
            <a:r>
              <a:rPr lang="ru-RU" sz="1600" u="sng" dirty="0" err="1"/>
              <a:t>org</a:t>
            </a:r>
            <a:r>
              <a:rPr lang="uk-UA" sz="1600" u="sng" dirty="0"/>
              <a:t>/</a:t>
            </a:r>
            <a:r>
              <a:rPr lang="ru-RU" sz="1600" u="sng" dirty="0" err="1"/>
              <a:t>wiki</a:t>
            </a:r>
            <a:r>
              <a:rPr lang="uk-UA" sz="1600" u="sng" dirty="0"/>
              <a:t>/%</a:t>
            </a:r>
            <a:r>
              <a:rPr lang="ru-RU" sz="1600" u="sng" dirty="0"/>
              <a:t>D</a:t>
            </a:r>
            <a:r>
              <a:rPr lang="uk-UA" sz="1600" u="sng" dirty="0"/>
              <a:t>0%9</a:t>
            </a:r>
            <a:r>
              <a:rPr lang="ru-RU" sz="1600" u="sng" dirty="0"/>
              <a:t>A</a:t>
            </a:r>
            <a:r>
              <a:rPr lang="uk-UA" sz="1600" u="sng" dirty="0"/>
              <a:t>%</a:t>
            </a:r>
            <a:r>
              <a:rPr lang="ru-RU" sz="1600" u="sng" dirty="0"/>
              <a:t>D</a:t>
            </a:r>
            <a:r>
              <a:rPr lang="uk-UA" sz="1600" u="sng" dirty="0"/>
              <a:t>1%83%</a:t>
            </a:r>
            <a:r>
              <a:rPr lang="ru-RU" sz="1600" u="sng" dirty="0"/>
              <a:t>D</a:t>
            </a:r>
            <a:r>
              <a:rPr lang="uk-UA" sz="1600" u="sng" dirty="0"/>
              <a:t>1%80%</a:t>
            </a:r>
            <a:r>
              <a:rPr lang="ru-RU" sz="1600" u="sng" dirty="0"/>
              <a:t>D</a:t>
            </a:r>
            <a:r>
              <a:rPr lang="uk-UA" sz="1600" u="sng" dirty="0"/>
              <a:t>0%</a:t>
            </a:r>
            <a:r>
              <a:rPr lang="ru-RU" sz="1600" u="sng" dirty="0"/>
              <a:t>B</a:t>
            </a:r>
            <a:r>
              <a:rPr lang="uk-UA" sz="1600" u="sng" dirty="0"/>
              <a:t>5%</a:t>
            </a:r>
            <a:r>
              <a:rPr lang="ru-RU" sz="1600" u="sng" dirty="0"/>
              <a:t>D</a:t>
            </a:r>
            <a:r>
              <a:rPr lang="uk-UA" sz="1600" u="sng" dirty="0"/>
              <a:t>0%</a:t>
            </a:r>
            <a:r>
              <a:rPr lang="ru-RU" sz="1600" u="sng" dirty="0"/>
              <a:t>BD</a:t>
            </a:r>
            <a:r>
              <a:rPr lang="uk-UA" sz="1600" u="sng" dirty="0"/>
              <a:t>%</a:t>
            </a:r>
            <a:r>
              <a:rPr lang="ru-RU" sz="1600" u="sng" dirty="0"/>
              <a:t>D</a:t>
            </a:r>
            <a:r>
              <a:rPr lang="uk-UA" sz="1600" u="sng" dirty="0"/>
              <a:t>0%</a:t>
            </a:r>
            <a:r>
              <a:rPr lang="ru-RU" sz="1600" u="sng" dirty="0"/>
              <a:t>B</a:t>
            </a:r>
            <a:r>
              <a:rPr lang="uk-UA" sz="1600" u="sng" dirty="0"/>
              <a:t>8%</a:t>
            </a:r>
            <a:r>
              <a:rPr lang="ru-RU" sz="1600" u="sng" dirty="0"/>
              <a:t>D</a:t>
            </a:r>
            <a:r>
              <a:rPr lang="uk-UA" sz="1600" u="sng" dirty="0"/>
              <a:t>0%</a:t>
            </a:r>
            <a:r>
              <a:rPr lang="ru-RU" sz="1600" u="sng" dirty="0"/>
              <a:t>B</a:t>
            </a:r>
            <a:r>
              <a:rPr lang="uk-UA" sz="1600" u="sng" dirty="0"/>
              <a:t>5</a:t>
            </a:r>
          </a:p>
          <a:p>
            <a:pPr algn="ctr">
              <a:defRPr/>
            </a:pPr>
            <a:endParaRPr lang="uk-UA" sz="1600" u="sng" dirty="0"/>
          </a:p>
          <a:p>
            <a:pPr algn="ctr">
              <a:defRPr/>
            </a:pPr>
            <a:r>
              <a:rPr lang="ru-RU" sz="1600" u="sng" dirty="0" err="1"/>
              <a:t>http</a:t>
            </a:r>
            <a:r>
              <a:rPr lang="uk-UA" sz="1600" u="sng" dirty="0"/>
              <a:t>://</a:t>
            </a:r>
            <a:r>
              <a:rPr lang="ru-RU" sz="1600" u="sng" dirty="0" err="1"/>
              <a:t>ru</a:t>
            </a:r>
            <a:r>
              <a:rPr lang="uk-UA" sz="1600" u="sng" dirty="0"/>
              <a:t>.</a:t>
            </a:r>
            <a:r>
              <a:rPr lang="ru-RU" sz="1600" u="sng" dirty="0" err="1"/>
              <a:t>wikipedia</a:t>
            </a:r>
            <a:r>
              <a:rPr lang="uk-UA" sz="1600" u="sng" dirty="0"/>
              <a:t>.</a:t>
            </a:r>
            <a:r>
              <a:rPr lang="ru-RU" sz="1600" u="sng" dirty="0" err="1"/>
              <a:t>org</a:t>
            </a:r>
            <a:r>
              <a:rPr lang="uk-UA" sz="1600" u="sng" dirty="0"/>
              <a:t>/</a:t>
            </a:r>
            <a:r>
              <a:rPr lang="ru-RU" sz="1600" u="sng" dirty="0" err="1"/>
              <a:t>wiki</a:t>
            </a:r>
            <a:r>
              <a:rPr lang="uk-UA" sz="1600" u="sng" dirty="0"/>
              <a:t>/%</a:t>
            </a:r>
            <a:r>
              <a:rPr lang="ru-RU" sz="1600" u="sng" dirty="0"/>
              <a:t>D</a:t>
            </a:r>
            <a:r>
              <a:rPr lang="uk-UA" sz="1600" u="sng" dirty="0"/>
              <a:t>0%9</a:t>
            </a:r>
            <a:r>
              <a:rPr lang="ru-RU" sz="1600" u="sng" dirty="0"/>
              <a:t>A</a:t>
            </a:r>
            <a:r>
              <a:rPr lang="uk-UA" sz="1600" u="sng" dirty="0"/>
              <a:t>%</a:t>
            </a:r>
            <a:r>
              <a:rPr lang="ru-RU" sz="1600" u="sng" dirty="0"/>
              <a:t>D</a:t>
            </a:r>
            <a:r>
              <a:rPr lang="uk-UA" sz="1600" u="sng" dirty="0"/>
              <a:t>1%83%</a:t>
            </a:r>
            <a:r>
              <a:rPr lang="ru-RU" sz="1600" u="sng" dirty="0"/>
              <a:t>D</a:t>
            </a:r>
            <a:r>
              <a:rPr lang="uk-UA" sz="1600" u="sng" dirty="0"/>
              <a:t>1%80%</a:t>
            </a:r>
            <a:r>
              <a:rPr lang="ru-RU" sz="1600" u="sng" dirty="0"/>
              <a:t>D</a:t>
            </a:r>
            <a:r>
              <a:rPr lang="uk-UA" sz="1600" u="sng" dirty="0"/>
              <a:t>0%</a:t>
            </a:r>
            <a:r>
              <a:rPr lang="ru-RU" sz="1600" u="sng" dirty="0"/>
              <a:t>B</a:t>
            </a:r>
            <a:r>
              <a:rPr lang="uk-UA" sz="1600" u="sng" dirty="0"/>
              <a:t>5%</a:t>
            </a:r>
            <a:r>
              <a:rPr lang="ru-RU" sz="1600" u="sng" dirty="0"/>
              <a:t>D</a:t>
            </a:r>
            <a:r>
              <a:rPr lang="uk-UA" sz="1600" u="sng" dirty="0"/>
              <a:t>0%</a:t>
            </a:r>
            <a:r>
              <a:rPr lang="ru-RU" sz="1600" u="sng" dirty="0"/>
              <a:t>BD</a:t>
            </a:r>
            <a:r>
              <a:rPr lang="uk-UA" sz="1600" u="sng" dirty="0"/>
              <a:t>%</a:t>
            </a:r>
            <a:r>
              <a:rPr lang="ru-RU" sz="1600" u="sng" dirty="0"/>
              <a:t>D</a:t>
            </a:r>
            <a:r>
              <a:rPr lang="uk-UA" sz="1600" u="sng" dirty="0"/>
              <a:t>0%</a:t>
            </a:r>
            <a:r>
              <a:rPr lang="ru-RU" sz="1600" u="sng" dirty="0"/>
              <a:t>B</a:t>
            </a:r>
            <a:r>
              <a:rPr lang="uk-UA" sz="1600" u="sng" dirty="0"/>
              <a:t>8%</a:t>
            </a:r>
            <a:r>
              <a:rPr lang="ru-RU" sz="1600" u="sng" dirty="0"/>
              <a:t>D</a:t>
            </a:r>
            <a:r>
              <a:rPr lang="uk-UA" sz="1600" u="sng" dirty="0"/>
              <a:t>0%</a:t>
            </a:r>
            <a:r>
              <a:rPr lang="ru-RU" sz="1600" u="sng" dirty="0"/>
              <a:t>B</a:t>
            </a:r>
            <a:r>
              <a:rPr lang="uk-UA" sz="1600" u="sng" dirty="0"/>
              <a:t>5</a:t>
            </a:r>
          </a:p>
          <a:p>
            <a:pPr algn="ctr">
              <a:defRPr/>
            </a:pPr>
            <a:endParaRPr lang="uk-UA" sz="1600" u="sng" dirty="0"/>
          </a:p>
          <a:p>
            <a:pPr algn="ctr">
              <a:defRPr/>
            </a:pPr>
            <a:r>
              <a:rPr lang="ru-RU" sz="1600" u="sng" dirty="0" err="1"/>
              <a:t>http</a:t>
            </a:r>
            <a:r>
              <a:rPr lang="uk-UA" sz="1600" u="sng" dirty="0"/>
              <a:t>://</a:t>
            </a:r>
            <a:r>
              <a:rPr lang="ru-RU" sz="1600" u="sng" dirty="0" err="1"/>
              <a:t>ru</a:t>
            </a:r>
            <a:r>
              <a:rPr lang="uk-UA" sz="1600" u="sng" dirty="0"/>
              <a:t>.</a:t>
            </a:r>
            <a:r>
              <a:rPr lang="ru-RU" sz="1600" u="sng" dirty="0" err="1"/>
              <a:t>wikipedia</a:t>
            </a:r>
            <a:r>
              <a:rPr lang="uk-UA" sz="1600" u="sng" dirty="0"/>
              <a:t>.</a:t>
            </a:r>
            <a:r>
              <a:rPr lang="ru-RU" sz="1600" u="sng" dirty="0" err="1"/>
              <a:t>org</a:t>
            </a:r>
            <a:r>
              <a:rPr lang="uk-UA" sz="1600" u="sng" dirty="0"/>
              <a:t>/</a:t>
            </a:r>
            <a:r>
              <a:rPr lang="ru-RU" sz="1600" u="sng" dirty="0" err="1"/>
              <a:t>wiki</a:t>
            </a:r>
            <a:r>
              <a:rPr lang="uk-UA" sz="1600" u="sng" dirty="0"/>
              <a:t>/%</a:t>
            </a:r>
            <a:r>
              <a:rPr lang="ru-RU" sz="1600" u="sng" dirty="0"/>
              <a:t>D</a:t>
            </a:r>
            <a:r>
              <a:rPr lang="uk-UA" sz="1600" u="sng" dirty="0"/>
              <a:t>0%</a:t>
            </a:r>
            <a:r>
              <a:rPr lang="ru-RU" sz="1600" u="sng" dirty="0"/>
              <a:t>A</a:t>
            </a:r>
            <a:r>
              <a:rPr lang="uk-UA" sz="1600" u="sng" dirty="0"/>
              <a:t>4%</a:t>
            </a:r>
            <a:r>
              <a:rPr lang="ru-RU" sz="1600" u="sng" dirty="0"/>
              <a:t>D</a:t>
            </a:r>
            <a:r>
              <a:rPr lang="uk-UA" sz="1600" u="sng" dirty="0"/>
              <a:t>0%</a:t>
            </a:r>
            <a:r>
              <a:rPr lang="ru-RU" sz="1600" u="sng" dirty="0"/>
              <a:t>B</a:t>
            </a:r>
            <a:r>
              <a:rPr lang="uk-UA" sz="1600" u="sng" dirty="0"/>
              <a:t>0%</a:t>
            </a:r>
            <a:r>
              <a:rPr lang="ru-RU" sz="1600" u="sng" dirty="0"/>
              <a:t>D</a:t>
            </a:r>
            <a:r>
              <a:rPr lang="uk-UA" sz="1600" u="sng" dirty="0"/>
              <a:t>0%</a:t>
            </a:r>
            <a:r>
              <a:rPr lang="ru-RU" sz="1600" u="sng" dirty="0"/>
              <a:t>B</a:t>
            </a:r>
            <a:r>
              <a:rPr lang="uk-UA" sz="1600" u="sng" dirty="0"/>
              <a:t>9%</a:t>
            </a:r>
            <a:r>
              <a:rPr lang="ru-RU" sz="1600" u="sng" dirty="0"/>
              <a:t>D</a:t>
            </a:r>
            <a:r>
              <a:rPr lang="uk-UA" sz="1600" u="sng" dirty="0"/>
              <a:t>0%</a:t>
            </a:r>
            <a:r>
              <a:rPr lang="ru-RU" sz="1600" u="sng" dirty="0"/>
              <a:t>B</a:t>
            </a:r>
            <a:r>
              <a:rPr lang="uk-UA" sz="1600" u="sng" dirty="0"/>
              <a:t>:</a:t>
            </a:r>
            <a:r>
              <a:rPr lang="ru-RU" sz="1600" u="sng" dirty="0" err="1"/>
              <a:t>Christopher</a:t>
            </a:r>
            <a:r>
              <a:rPr lang="uk-UA" sz="1600" u="sng" dirty="0"/>
              <a:t>_</a:t>
            </a:r>
            <a:r>
              <a:rPr lang="ru-RU" sz="1600" u="sng" dirty="0" err="1"/>
              <a:t>Columbus</a:t>
            </a:r>
            <a:r>
              <a:rPr lang="uk-UA" sz="1600" u="sng" dirty="0"/>
              <a:t>_.</a:t>
            </a:r>
            <a:r>
              <a:rPr lang="ru-RU" sz="1600" u="sng" dirty="0"/>
              <a:t>PNG</a:t>
            </a:r>
            <a:endParaRPr lang="ru-RU" sz="1600" dirty="0"/>
          </a:p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1600" u="sng" dirty="0" err="1"/>
              <a:t>http</a:t>
            </a:r>
            <a:r>
              <a:rPr lang="uk-UA" sz="1600" u="sng" dirty="0"/>
              <a:t>://</a:t>
            </a:r>
            <a:r>
              <a:rPr lang="ru-RU" sz="1600" u="sng" dirty="0" err="1"/>
              <a:t>putimaga</a:t>
            </a:r>
            <a:r>
              <a:rPr lang="uk-UA" sz="1600" u="sng" dirty="0"/>
              <a:t>.</a:t>
            </a:r>
            <a:r>
              <a:rPr lang="ru-RU" sz="1600" u="sng" dirty="0" err="1"/>
              <a:t>ru</a:t>
            </a:r>
            <a:r>
              <a:rPr lang="uk-UA" sz="1600" u="sng" dirty="0"/>
              <a:t>/</a:t>
            </a:r>
            <a:r>
              <a:rPr lang="ru-RU" sz="1600" u="sng" dirty="0" err="1"/>
              <a:t>uploads</a:t>
            </a:r>
            <a:r>
              <a:rPr lang="uk-UA" sz="1600" u="sng" dirty="0"/>
              <a:t>/</a:t>
            </a:r>
            <a:r>
              <a:rPr lang="ru-RU" sz="1600" u="sng" dirty="0" err="1"/>
              <a:t>posts</a:t>
            </a:r>
            <a:r>
              <a:rPr lang="uk-UA" sz="1600" u="sng" dirty="0"/>
              <a:t>/2010-01/1243544164_</a:t>
            </a:r>
            <a:r>
              <a:rPr lang="ru-RU" sz="1600" u="sng" dirty="0" err="1"/>
              <a:t>christopher</a:t>
            </a:r>
            <a:r>
              <a:rPr lang="uk-UA" sz="1600" u="sng" dirty="0"/>
              <a:t>-</a:t>
            </a:r>
            <a:r>
              <a:rPr lang="ru-RU" sz="1600" u="sng" dirty="0" err="1"/>
              <a:t>columbus</a:t>
            </a:r>
            <a:r>
              <a:rPr lang="uk-UA" sz="1600" u="sng" dirty="0"/>
              <a:t>-</a:t>
            </a:r>
            <a:r>
              <a:rPr lang="ru-RU" sz="1600" u="sng" dirty="0" err="1"/>
              <a:t>poster</a:t>
            </a:r>
            <a:r>
              <a:rPr lang="uk-UA" sz="1600" u="sng" dirty="0"/>
              <a:t>.</a:t>
            </a:r>
            <a:r>
              <a:rPr lang="ru-RU" sz="1600" u="sng" dirty="0" err="1"/>
              <a:t>jpg</a:t>
            </a:r>
            <a:endParaRPr lang="ru-RU" sz="1600" u="sng" dirty="0"/>
          </a:p>
          <a:p>
            <a:pPr algn="ctr">
              <a:defRPr/>
            </a:pPr>
            <a:endParaRPr lang="ru-RU" sz="1600" u="sng" dirty="0"/>
          </a:p>
          <a:p>
            <a:pPr algn="ctr">
              <a:defRPr/>
            </a:pPr>
            <a:r>
              <a:rPr lang="ru-RU" sz="1600" u="sng" dirty="0" err="1"/>
              <a:t>http</a:t>
            </a:r>
            <a:r>
              <a:rPr lang="uk-UA" sz="1600" u="sng" dirty="0"/>
              <a:t>://</a:t>
            </a:r>
            <a:r>
              <a:rPr lang="ru-RU" sz="1600" u="sng" dirty="0" err="1"/>
              <a:t>www</a:t>
            </a:r>
            <a:r>
              <a:rPr lang="uk-UA" sz="1600" u="sng" dirty="0"/>
              <a:t>.</a:t>
            </a:r>
            <a:r>
              <a:rPr lang="ru-RU" sz="1600" u="sng" dirty="0" err="1"/>
              <a:t>belcoins</a:t>
            </a:r>
            <a:r>
              <a:rPr lang="uk-UA" sz="1600" u="sng" dirty="0"/>
              <a:t>.</a:t>
            </a:r>
            <a:r>
              <a:rPr lang="ru-RU" sz="1600" u="sng" dirty="0" err="1"/>
              <a:t>com</a:t>
            </a:r>
            <a:r>
              <a:rPr lang="uk-UA" sz="1600" u="sng" dirty="0"/>
              <a:t>/</a:t>
            </a:r>
            <a:r>
              <a:rPr lang="ru-RU" sz="1600" u="sng" dirty="0" err="1"/>
              <a:t>upload</a:t>
            </a:r>
            <a:r>
              <a:rPr lang="uk-UA" sz="1600" u="sng" dirty="0"/>
              <a:t>/</a:t>
            </a:r>
            <a:r>
              <a:rPr lang="ru-RU" sz="1600" u="sng" dirty="0" err="1"/>
              <a:t>frim</a:t>
            </a:r>
            <a:r>
              <a:rPr lang="uk-UA" sz="1600" u="sng" dirty="0"/>
              <a:t>/20100324_224742_4529.</a:t>
            </a:r>
            <a:r>
              <a:rPr lang="ru-RU" sz="1600" u="sng" dirty="0" err="1"/>
              <a:t>jpeg</a:t>
            </a:r>
            <a:endParaRPr lang="ru-RU" sz="1600" u="sng" dirty="0"/>
          </a:p>
          <a:p>
            <a:pPr algn="ctr">
              <a:defRPr/>
            </a:pPr>
            <a:endParaRPr lang="ru-RU" sz="1600" u="sng" dirty="0"/>
          </a:p>
          <a:p>
            <a:pPr algn="ctr">
              <a:defRPr/>
            </a:pPr>
            <a:r>
              <a:rPr lang="ru-RU" sz="1600" u="sng" dirty="0" err="1"/>
              <a:t>http</a:t>
            </a:r>
            <a:r>
              <a:rPr lang="uk-UA" sz="1600" u="sng" dirty="0"/>
              <a:t>://</a:t>
            </a:r>
            <a:r>
              <a:rPr lang="ru-RU" sz="1600" u="sng" dirty="0" err="1"/>
              <a:t>www</a:t>
            </a:r>
            <a:r>
              <a:rPr lang="uk-UA" sz="1600" u="sng" dirty="0"/>
              <a:t>.</a:t>
            </a:r>
            <a:r>
              <a:rPr lang="ru-RU" sz="1600" u="sng" dirty="0" err="1"/>
              <a:t>shipmodels</a:t>
            </a:r>
            <a:r>
              <a:rPr lang="uk-UA" sz="1600" u="sng" dirty="0"/>
              <a:t>.</a:t>
            </a:r>
            <a:r>
              <a:rPr lang="ru-RU" sz="1600" u="sng" dirty="0" err="1"/>
              <a:t>com</a:t>
            </a:r>
            <a:r>
              <a:rPr lang="uk-UA" sz="1600" u="sng" dirty="0"/>
              <a:t>.</a:t>
            </a:r>
            <a:r>
              <a:rPr lang="ru-RU" sz="1600" u="sng" dirty="0" err="1"/>
              <a:t>ua</a:t>
            </a:r>
            <a:r>
              <a:rPr lang="uk-UA" sz="1600" u="sng" dirty="0"/>
              <a:t>/</a:t>
            </a:r>
            <a:r>
              <a:rPr lang="ru-RU" sz="1600" u="sng" dirty="0" err="1"/>
              <a:t>images</a:t>
            </a:r>
            <a:r>
              <a:rPr lang="uk-UA" sz="1600" u="sng" dirty="0"/>
              <a:t>/</a:t>
            </a:r>
            <a:r>
              <a:rPr lang="ru-RU" sz="1600" u="sng" dirty="0" err="1"/>
              <a:t>models</a:t>
            </a:r>
            <a:r>
              <a:rPr lang="uk-UA" sz="1600" u="sng" dirty="0"/>
              <a:t>/</a:t>
            </a:r>
            <a:r>
              <a:rPr lang="ru-RU" sz="1600" u="sng" dirty="0" err="1"/>
              <a:t>amerigo</a:t>
            </a:r>
            <a:r>
              <a:rPr lang="uk-UA" sz="1600" u="sng" dirty="0"/>
              <a:t>_</a:t>
            </a:r>
            <a:r>
              <a:rPr lang="ru-RU" sz="1600" u="sng" dirty="0" err="1"/>
              <a:t>vespucci</a:t>
            </a:r>
            <a:r>
              <a:rPr lang="uk-UA" sz="1600" u="sng" dirty="0"/>
              <a:t>/14_</a:t>
            </a:r>
            <a:r>
              <a:rPr lang="ru-RU" sz="1600" u="sng" dirty="0" err="1"/>
              <a:t>b</a:t>
            </a:r>
            <a:r>
              <a:rPr lang="uk-UA" sz="1600" u="sng" dirty="0"/>
              <a:t>.</a:t>
            </a:r>
            <a:r>
              <a:rPr lang="ru-RU" sz="1600" u="sng" dirty="0" err="1"/>
              <a:t>jpg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643050"/>
            <a:ext cx="7619778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ДЯКУЄМО</a:t>
            </a:r>
          </a:p>
          <a:p>
            <a:pPr algn="ctr">
              <a:defRPr/>
            </a:pPr>
            <a:r>
              <a:rPr lang="ru-RU" sz="8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УВАГУ 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tx1"/>
                </a:solidFill>
              </a:rPr>
              <a:t>ШЛЯХ ДО ІНДІЇ</a:t>
            </a:r>
            <a:endParaRPr lang="uk-UA" sz="4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14488"/>
            <a:ext cx="839672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Європейці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давно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шукали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 до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 вони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намагались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плисти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Африки…</a:t>
            </a:r>
          </a:p>
        </p:txBody>
      </p:sp>
      <p:pic>
        <p:nvPicPr>
          <p:cNvPr id="12292" name="Picture 2" descr="C:\Documents and Settings\User\Рабочий стол\Untitled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2786063"/>
            <a:ext cx="4741863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3500438"/>
            <a:ext cx="3115981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Мореплавці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Бартоломеу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Діаш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Васко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 Гама</a:t>
            </a:r>
          </a:p>
          <a:p>
            <a:pPr algn="ctr">
              <a:defRPr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tx1"/>
                </a:solidFill>
              </a:rPr>
              <a:t>А я піду НА ЗАХІД…</a:t>
            </a:r>
            <a:endParaRPr lang="uk-UA" sz="4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0"/>
            <a:ext cx="6452407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Першим,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наважився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кулястість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Христофор Колумб</a:t>
            </a:r>
          </a:p>
        </p:txBody>
      </p:sp>
      <p:pic>
        <p:nvPicPr>
          <p:cNvPr id="13316" name="Picture 2" descr="C:\Documents and Settings\User\Рабочий стол\Новая папка\Колумб\498px-Christopher_Columbus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033713"/>
            <a:ext cx="30003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Documents and Settings\User\Рабочий стол\Новая папка\Колумб\ColumbusBremerhav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166938"/>
            <a:ext cx="3357563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tx1"/>
                </a:solidFill>
              </a:rPr>
              <a:t>ПОДОРОЖІ ДО НОВОГО СВІТУ</a:t>
            </a:r>
            <a:endParaRPr lang="uk-UA" sz="4800" b="1" dirty="0">
              <a:solidFill>
                <a:schemeClr val="tx1"/>
              </a:solidFill>
            </a:endParaRPr>
          </a:p>
        </p:txBody>
      </p:sp>
      <p:pic>
        <p:nvPicPr>
          <p:cNvPr id="14339" name="Picture 2" descr="C:\Documents and Settings\User\Рабочий стол\Новая папка\Колумб\kolumb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8438" y="3500438"/>
            <a:ext cx="47164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1643050"/>
            <a:ext cx="6454331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експедиція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     1492-1493 р.р.</a:t>
            </a:r>
          </a:p>
          <a:p>
            <a:pPr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експедиція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       1493-1496 р.р.</a:t>
            </a:r>
          </a:p>
          <a:p>
            <a:pPr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експедиція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       1498-1500 р.р.</a:t>
            </a:r>
          </a:p>
          <a:p>
            <a:pPr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Четверта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експедиція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 1502-1504 р.р.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tx1"/>
                </a:solidFill>
              </a:rPr>
              <a:t>СТОРІНКИ ІСТОРІЇ ВІДКРИТТЯ…</a:t>
            </a:r>
            <a:endParaRPr lang="uk-UA" sz="4800" b="1" dirty="0">
              <a:solidFill>
                <a:schemeClr val="tx1"/>
              </a:solidFill>
            </a:endParaRPr>
          </a:p>
        </p:txBody>
      </p:sp>
      <p:pic>
        <p:nvPicPr>
          <p:cNvPr id="15363" name="Picture 2" descr="C:\Documents and Settings\User\Рабочий стол\Новая папка\Колумб\792px-Columbus_Taking_Posse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4143375"/>
            <a:ext cx="33956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Documents and Settings\User\Рабочий стол\Новая папка\Колумб\800px-Landing_of_Columbus_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500188"/>
            <a:ext cx="380047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Documents and Settings\User\Рабочий стол\Новая папка\Колумб\227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87488"/>
            <a:ext cx="44291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tx1"/>
                </a:solidFill>
              </a:rPr>
              <a:t>МЕТА ЕКСПЕДИЦІЙ</a:t>
            </a:r>
            <a:endParaRPr lang="uk-UA" sz="4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857364"/>
            <a:ext cx="537371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Пошук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західного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шляху до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571744"/>
            <a:ext cx="209384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Збагачення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071942"/>
            <a:ext cx="453604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Захоплення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земель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786322"/>
            <a:ext cx="37914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Географічні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відкриття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91" name="Picture 2" descr="C:\Documents and Settings\User\Рабочий стол\Новая папка\Колумб\1172400062_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785938"/>
            <a:ext cx="3297238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3286124"/>
            <a:ext cx="31493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Захоплення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рабів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15436" cy="84124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tx1"/>
                </a:solidFill>
              </a:rPr>
              <a:t>ЕКСПЕДИЦІЇ СУЧАСНИКІВ КОЛУМБА</a:t>
            </a:r>
            <a:endParaRPr lang="uk-UA" sz="4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9457" y="2357430"/>
            <a:ext cx="6524543" cy="31085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Педро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Алонсо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Ніньо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1499-1500</a:t>
            </a:r>
          </a:p>
          <a:p>
            <a:pPr>
              <a:defRPr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Алонсо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Охеда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1499</a:t>
            </a:r>
          </a:p>
          <a:p>
            <a:pPr>
              <a:defRPr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Амеріго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Веспуччі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1499</a:t>
            </a:r>
          </a:p>
          <a:p>
            <a:pPr>
              <a:defRPr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Вісенте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Яньєс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Пінсон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1499-1500</a:t>
            </a:r>
          </a:p>
        </p:txBody>
      </p:sp>
      <p:pic>
        <p:nvPicPr>
          <p:cNvPr id="17412" name="Picture 3" descr="C:\Documents and Settings\User\Рабочий стол\Новая папка\dhdhdhdhdh-dhdhn-dhdhdhdhd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214563"/>
            <a:ext cx="2382838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tx1"/>
                </a:solidFill>
              </a:rPr>
              <a:t>ЗВАНІ ГОСТІ З АМЕРИКИ</a:t>
            </a:r>
            <a:endParaRPr lang="uk-UA" sz="4800" b="1" dirty="0">
              <a:solidFill>
                <a:schemeClr val="tx1"/>
              </a:solidFill>
            </a:endParaRPr>
          </a:p>
        </p:txBody>
      </p:sp>
      <p:pic>
        <p:nvPicPr>
          <p:cNvPr id="18435" name="Picture 2" descr="C:\Documents and Settings\User\Рабочий стол\Новая папка\potatoe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0"/>
            <a:ext cx="28575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Documents and Settings\User\Рабочий стол\Новая папка\bc017f29f977e46be3f259cd44b7db2d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286000"/>
            <a:ext cx="234315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4286250"/>
            <a:ext cx="2840037" cy="21320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3857628"/>
            <a:ext cx="174528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Картопля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5572140"/>
            <a:ext cx="18486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Кукурудза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3714752"/>
            <a:ext cx="11810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Томат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tx1"/>
                </a:solidFill>
              </a:rPr>
              <a:t>ЗВАНІ ГОСТІ З АМЕРИКИ</a:t>
            </a:r>
            <a:endParaRPr lang="uk-UA" sz="4800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71625"/>
            <a:ext cx="2919412" cy="2214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071688"/>
            <a:ext cx="2500312" cy="33321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9461" name="Picture 4" descr="C:\Documents and Settings\User\Рабочий стол\Новая папка\IDF_Cluizel1_en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0" y="4214813"/>
            <a:ext cx="306705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3857628"/>
            <a:ext cx="18822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Соняшник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5500702"/>
            <a:ext cx="182306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Полуниця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3643314"/>
            <a:ext cx="11591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Какао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239</TotalTime>
  <Words>380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ШЛЯХ ДО ІНДІЇ</vt:lpstr>
      <vt:lpstr>А я піду НА ЗАХІД…</vt:lpstr>
      <vt:lpstr>ПОДОРОЖІ ДО НОВОГО СВІТУ</vt:lpstr>
      <vt:lpstr>СТОРІНКИ ІСТОРІЇ ВІДКРИТТЯ…</vt:lpstr>
      <vt:lpstr>МЕТА ЕКСПЕДИЦІЙ</vt:lpstr>
      <vt:lpstr>ЕКСПЕДИЦІЇ СУЧАСНИКІВ КОЛУМБА</vt:lpstr>
      <vt:lpstr>ЗВАНІ ГОСТІ З АМЕРИКИ</vt:lpstr>
      <vt:lpstr>ЗВАНІ ГОСТІ З АМЕРИКИ</vt:lpstr>
      <vt:lpstr>“НЕЗВАНИЙ” ГІСТЬ З АМЕРИКИ</vt:lpstr>
      <vt:lpstr>ПІДСУМКИ ЕКСПЕДИЦІЙ</vt:lpstr>
      <vt:lpstr>ДЖЕРЕЛА ІНФОРМАЦІЇ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Eduard Kiyko</dc:creator>
  <cp:lastModifiedBy>Eduard Kiyko</cp:lastModifiedBy>
  <cp:revision>29</cp:revision>
  <dcterms:modified xsi:type="dcterms:W3CDTF">2014-06-09T12:25:22Z</dcterms:modified>
</cp:coreProperties>
</file>