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96" r:id="rId2"/>
    <p:sldId id="297" r:id="rId3"/>
    <p:sldId id="298" r:id="rId4"/>
    <p:sldId id="299" r:id="rId5"/>
    <p:sldId id="302" r:id="rId6"/>
    <p:sldId id="300" r:id="rId7"/>
    <p:sldId id="301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319F6A4-DD96-43AC-BADE-916B4CD50F07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3717F57-F2AE-42C7-85E5-881853F87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B2C57-848E-400B-8781-EA526F6460B5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BE255-E9CB-4019-A365-F4F0FFDBD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04DD-5987-4978-BCD8-BF04DFFAFF22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F854D-38F4-43F9-BA51-84B93E489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E0A5-E9AC-4D3C-9464-138F8AEA083F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73ED-6B26-4295-BE80-27AB3F277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640D0-44C2-4287-91F0-FE7EC02015FB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2144E-3A34-43EC-A656-8A57C84CC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4E2A0-4A49-45D0-A976-6955BA1C0E93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C441-7961-458A-A087-BD54629B3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B2747-54FD-4570-8DFA-328CF1A26C87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DA0A0-BF60-423F-97CE-7BCD39AB4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5EAA-E2D0-4A3B-A9A2-39E62B278D3E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ED27-55E0-40F9-988D-01546F9AF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8FA51-54F3-451E-88F2-BA7E77CBD407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0285A-A365-4B11-A4E0-BF34D1908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510E-FC27-45F4-B867-671EFA2DFE29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E796-18D6-4EA9-8F61-187B7A964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AF0D1-4C8D-4F9C-B2AF-F570B66E5656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2B5D-382C-4E17-883A-13C641CEF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7BAA7-95C0-4FC6-B471-3587A3DC4876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43DE6-8E73-484E-96DE-42B40E70E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15D00C-8A2A-4C77-871E-5222D411C7BE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F11F09-68CC-4FA7-BF3A-1EF8C00CF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1472" y="1142984"/>
            <a:ext cx="789171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Заповедники Украины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643182"/>
            <a:ext cx="3500442" cy="263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071942"/>
            <a:ext cx="3505200" cy="269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2500306"/>
            <a:ext cx="3381372" cy="2536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5143536" cy="684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00100" y="142852"/>
            <a:ext cx="6972743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Казантипский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0136"/>
            <a:ext cx="878687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Казанти́пский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государственный заповедник на Украине в Крыму. Расположен на северо-западном побережье Керченского полуострова на мысе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Казантип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Включает в себя как территорию мыса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Казантип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так 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прибережно-аквальный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комплекс. Площадь 450,1 га. Образован 12 мая 1998 года.</a:t>
            </a:r>
          </a:p>
          <a:p>
            <a:endParaRPr lang="ru-RU" sz="20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Природа заповедника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Преобладающие растительные сообщества на территории заповедника — целинные участки ковыльной,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петрофильной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кустарниковой и луговой степи. 25 растений, занесенных в Красную книгу Украины.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Фауна заповедника насчитывает 638 видов животных. 35 видов животных занесены в Красную книгу Украины.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Интересные факты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Крымские экологи заявили, что во время съёмок в 2008 году фильма «Обитаемый остров» на территории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Казантипского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заповедника был нанесён существенный урон флоре и фауне Крыма.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572032" cy="68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393545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Каневский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0136"/>
            <a:ext cx="878687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Ка́невский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природный заповедник, расположенный в центральной части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Каневского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(Черкасская область, Украина). Создан — 30 июля 1923 года. Площадь — 2 027 га (5% акватория).</a:t>
            </a:r>
          </a:p>
          <a:p>
            <a:endParaRPr lang="ru-RU" sz="20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Описание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Основные функции: охрана эталонных и уникальных природных комплексов лесостепи, сохранение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биоразнообразия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наблюдение за изменением природных процессов. Заповедник состоит из двух частей материковой и островной. 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Биота</a:t>
            </a:r>
            <a:endParaRPr lang="ru-RU" sz="20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Флора заповедника насчитывает 990 видов сосудистых растений. Обнаружено 170 видов лишайников, 138 – мохообразных, 1 232 – настоящих грибов. В заповеднике произрастает 5 видов растений занесённых в Европейский красный список, 29 – Красную книгу Украины.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территории заповедника находятся 26 видов животных занесённых в Европейский красный список, 83 – Красную книгу Украины.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756786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Карадагский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заповедник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85794"/>
            <a:ext cx="878687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Карада́гский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государственный заповедник в юго-восточной части Крыма. Заповедник занимает территорию вулканического массива Кара-Даг. Его площадь 2874,2 га. Находится в ведении Национальной академии наук Украины. Основными целями работы заповедника являются изучение состояния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биоразнообразия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мониторинг наземных и водных экосистем, а также экологическое просвещение. При заповеднике создан Музей природы и две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экотропы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пешеходная и морская.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Природа заповедника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Флора Карадага насчитывает более 2500 видов. 79 видов особо редких растений занесены в Красную книгу Украины.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Фауна заповедника не менее богата, чем флора и насчитывает 5300 видов. 18 видов животных занесены в Красную книгу. Здесь водятся лиса, дикий кабан, косуля, каменная куница, белка, заяц-русак, ёж, малый нетопырь, крымская ящерица, скальная ящерица.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Всего здесь водятся около 80 видов рыб.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346866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Крымский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71480"/>
            <a:ext cx="878687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Кры́мский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крупнейший заповедник Крыма. Площадь 44 175 га.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состав заповедника входит 5 лесничеств 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Раздольненский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орнитологический филиал «Лебяжьи острова».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Природа заповедника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Крымский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 отличается богатством растительности. Здесь растёт более 1200 видов растений. 100 видов растений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занесены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Красную книгу Украины. 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заповеднике обитает более 200 видов позвоночных животных. 30 видов животных занесены в Европейский красный список, 52 вида в Красную книгу Украины.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Наибольшее количество видов среди позвоночных животных составляют птицы. В заповеднике обитает наибольшая в Крыму популяция крымского подвида оленя благородного.  В лесах обитают барсук, ласка.</a:t>
            </a: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5003" y="1714488"/>
            <a:ext cx="274612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6961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346866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Луганский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14356"/>
            <a:ext cx="90011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Луганский природный заповедник —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Луганской области Украины. Был создан 12 ноября 1968 года.</a:t>
            </a:r>
          </a:p>
          <a:p>
            <a:endParaRPr lang="ru-RU" sz="20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Состоит из четырех отделений: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Станично-Луганский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заповедник» (4,98 км²)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Стрельцовская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степь» (10,36 км²)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Провальская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степь» (5,87 км²)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Трёхизбенская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степь» (32,81 км²)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 для охраны природных комплексов востока Украины.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 видов растений, произрастающих в заповеднике и 28 видов животных, проживающих на территории заповедника, занесены в Европейский красный список. 41 вид растений, произрастающих в заповеднике и 102 вида животных, проживающих на территории заповедника, занесены в Красную книгу Украины. 4 вида растений и около 200 видов животных охраняются согласно Бернской конвенции.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588911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Заповедники Украины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1500174"/>
            <a:ext cx="878687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Природные заповедники Украины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в соответствии с Законом Украины «О природно-заповедном фонде Украины», относятся к объектам природно-заповедного фонда Украины, имеют особую природоохранную, научную, эстетическую, рекреационную и другую ценность; охраняются как национальные достояния, относительно которых устанавливается особенный режим охраны, воссоздания и использования.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состоянию на октябрь 2013 года на территории Украины насчитывается 19 природных заповедников.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57166"/>
            <a:ext cx="91440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874191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Природный заповедник «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Медоборы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900115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Национальный природный парк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Медоборы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»— природный заповедник, расположенный на востоке Тернопольской области. Образован в 1990 г. Площадь заповедника — 10 521 га.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Флора и фауна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Около 93 % заповедника покрыта лесами. Из деревьев чаще всего встречаются дуб, граб, ясень.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большом количестве присутствуют медоносные растения, их обилие обусловило появление народного названия этой местности —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Медоборы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безлесых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участках произрастает степная и скальная растительность.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Общая численность произрастающих в заповеднике высших сосудистых растений — более 800. 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произрастающих в заповеднике растений 29 видов занесены в Красную книгу Украины.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Фауна заповедника также весьма богата. Встречаются олень, косуля, дикий кабан, лисица, куница, барсук, лось.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Туризм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туристов сотрудниками заповедника предусмотрено три маршрута. Два из них — на горы Острая и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Бохит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научно-познавательные, третья — на гору «Пуща отшельника» — для широкого круга туристов. В год по этим маршрутам проходят около 4000 посетителей.</a:t>
            </a: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215466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9182" y="142852"/>
            <a:ext cx="8934818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Природный заповедник «Михайловская целина»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714356"/>
            <a:ext cx="90011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«Михайловская целина»— природный заповедник, расположенный на территории Сумской области. Создан — 31 декабря 2009 года. Площадь — 882,9 га.</a:t>
            </a: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Описание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 был создан с целью охраны и сохранения единственного в Украине участка луговой степи в лесостепной зоне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Природа</a:t>
            </a:r>
            <a:endParaRPr lang="ru-RU" sz="20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Растительность целины заповедника схожа как для северных так и южных степей. На территории «Михайловской целины» зарегистрировано 493 видов растений. На территории заповедника было обнаружено 13 видов растений и грибов, занесённых в Красную книгу Украины.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Животный мир представлен зайцем русаком и лисицей обыкновенной, птицами, грызунами, а также здесь встречаются лоси, кабаны, волки, косули.</a:t>
            </a: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928662" y="142852"/>
            <a:ext cx="7409208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Природный заповедник «Мыс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Мартьян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714356"/>
            <a:ext cx="900115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Мы́с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Мартья́н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»— природный заповедник, расположенный в северной части Ялтинского горсовета. Создан — 20 февраля 1973 года. Площадь — 240 га (50% занимает акватория). 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Описание</a:t>
            </a:r>
            <a:endParaRPr lang="ru-RU" sz="20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129 видов водорослей-макрофитов,59 видов и форм диатомовых и 65 видов и форм сине-зелёных водорослей. Редкими для флоры Чёрного моря являются 52 вида, из них 2 внесены в Красную книгу Украины. В общем в акватории заповедника встречаются более 200 видов морских животных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Главная ценность заповедника и главная цель его создания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реликтовая роща можжевельника высокого в его природной среде и её сохранение. Всего флора заповедника насчитывает около 540 видов растений, из которых 38 включены в Красную книгу Украины.</a:t>
            </a:r>
          </a:p>
          <a:p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Видовое разнообразие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Фауна заповедника насчитывает 1100 видов животных. Это 18 видов млекопитающих, 150 видов птиц, 7 видов пресмыкающихся, 4 вида земноводных, 70 видов рыб, 91 вид моллюсков, около 700 видов насекомых и др. 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b="31707"/>
          <a:stretch>
            <a:fillRect/>
          </a:stretch>
        </p:blipFill>
        <p:spPr bwMode="auto">
          <a:xfrm>
            <a:off x="4000496" y="4214818"/>
            <a:ext cx="4914501" cy="2511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210611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Опукский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714356"/>
            <a:ext cx="90011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Опу́кский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— природный заповедник в Крыму (Украина), расположен на юге Керченского полуострова. Площадь 1592,3 га.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Характеристика заповедника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Главная цель — сохранение биологического и ландшафтного разнообразия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Опука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его прибрежной зоны. Местность обладает большой природоохранной и исторической ценностью для изучения в них природных процессов и явлений, разработки научных основ охраны природы. Регион разнообразен множеством представителей флоры и фауны. 14 птиц заповедника занесены в Красную Книгу Украины. 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286256"/>
            <a:ext cx="3530141" cy="2343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572132" y="6286520"/>
            <a:ext cx="228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Скалы-корабли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5143536" cy="6877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427786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Полесский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714356"/>
            <a:ext cx="90011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Поле́сский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природный заповедник, расположенный в северной части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Олевского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Овручского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районов (Житомирская область, Украина), в верховьях реки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Уборть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Создан — 1968 года. Площадь — 20 104 га.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Флора Полесского заповедника насчитывает 604 вида высших сосудистых растений, 139 - мхов, множество лишайников, грибов и водорослей. В Красную книгу Украины занесено 17 видов растений, в Европейский красный список - два вида.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Наиболее распространёнными животными в пределах Полесского заповедника являются лось, олень благородный, кабан, косуля, ондатра, бобр, волк, лисица, белка обыкновенная, заяц-русак, хорёк лесной, ласка и ёж обыкновенный.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Краснокнижными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являются 14 видов животных.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Водные просторы заповедника населяют щука, сом, линь, вьюн, вяз, налим. В целях экологического просвещения в заповеднике действует Музей природы.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 l="33540" t="38231" r="33634" b="42511"/>
          <a:stretch>
            <a:fillRect/>
          </a:stretch>
        </p:blipFill>
        <p:spPr bwMode="auto">
          <a:xfrm>
            <a:off x="5929322" y="2928934"/>
            <a:ext cx="2928958" cy="114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142852"/>
            <a:ext cx="871033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Исторические и статистические сведения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928670"/>
            <a:ext cx="878687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Одним из старейших в Крыму и на Украине является Крымский природный заповедник. Началом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заповедания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территории, входящей ныне в его состав, считается создание в 1913 году «Заказника императорских охот». В настоящее время Крымский заповедник является самым крупным природным заповедником Украины, общая площадь заповедника составляет 44 175 га.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Самый маленький по площади заповедник Украины — Мыс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Мартьян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Основан в 1973 году. Площадь заповедника — 240 га.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Суммарная площадь территории природных заповедников Украины составляет 1 916,6 км².</a:t>
            </a:r>
          </a:p>
          <a:p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428992" y="142852"/>
            <a:ext cx="1831784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Расточье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14356"/>
            <a:ext cx="90011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Национальный природный парк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Расточье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— природный заповедник, расположенный в центральной части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Яворовского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(Львовская область, Украина). Создан — 5 октября 1984 года. Площадь — 2 084,5 га.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Описание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Территория заповедника состоит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из земель двух лесничеств: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Верещицкого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Ставчанского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северо-востоке граничит с 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Яворовским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национальным парком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Рельеф заповедника —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холмистый с многочисленными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прудами и мелкими притоками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реки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Верещица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 l="8620" t="849" r="17672" b="13592"/>
          <a:stretch>
            <a:fillRect/>
          </a:stretch>
        </p:blipFill>
        <p:spPr bwMode="auto">
          <a:xfrm>
            <a:off x="4857752" y="3214686"/>
            <a:ext cx="4071966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6274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644063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Ровненский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14356"/>
            <a:ext cx="90011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Ро́вненский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природный заповедник, расположенный на территории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Сарненского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Владимирецкого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Ракитновского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Дубровницкого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районов (Ровненская область, Украина). Создан — 14 августа 2003 года. Площадь — 42 288,7 га.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Описание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 был создан с целью сохранения типичных природных комплексов Полесья, охраны реликтовых и эндемических растений и животных и воспроизведения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обогащения природных лесов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региона. Состоит из шести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лесничеств: Северное, 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Старосельское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Бельское, 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Белоозёрское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Карасинское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Грабунское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14752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2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1472" y="0"/>
            <a:ext cx="8136523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Украинский степной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571480"/>
            <a:ext cx="900115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Украинский степной природный заповедник —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востоке Украины, созданный для охраны степных природных комплексов. Общая площадь заповедника  3335 гектаров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Состоит из пяти отделений: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Хомутовская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степь»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«Каменные могилы»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«Михайловская целина»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«Меловая флора»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Кальмиусское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 был создан в 1961 году путём объединения самостоятельных заповедников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Хомутовская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степь», «Каменные могилы», «Михайловская целина» и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Стрельцовская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степь».  В 1988 году было создано ещё одно отделение Украинского степного заповедника — «Меловая флора», а в 2008 году — отделение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Кальмиусское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заповеднике находятся под охраной 926 видов высших растений, 26 видов млекопитающих, 115 видов птиц и 10 видов рыб. 40 видов растений занесены в Красную книгу Украины.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643050"/>
            <a:ext cx="3039186" cy="197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31137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42852"/>
            <a:ext cx="6468759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Черемский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714356"/>
            <a:ext cx="90011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Чере́мский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природный заповедник, расположенный в северной части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Маневичского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(Волынская область, Украина). Создан — 19 декабря 2001 года. Площадь — 2 975,7 га.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Черемский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заповедник — 1-й и пока единственный заповедник Волынской области. Заповедник создан с целью сохранения типичных и уникальных природных комплексов Украинского Полесья. Структура заповедника: леса 64,5%, болота 33,7%, тропы и квартальные линии 0,7%, внутренние водоёмы — озёра – 0,6%, дороги 0,4%, мемориал партизанской славы 0,1%.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429132"/>
            <a:ext cx="3509193" cy="2247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500570"/>
            <a:ext cx="3286148" cy="2194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r="2174" b="2325"/>
          <a:stretch>
            <a:fillRect/>
          </a:stretch>
        </p:blipFill>
        <p:spPr bwMode="auto">
          <a:xfrm>
            <a:off x="-1" y="285728"/>
            <a:ext cx="9215469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8955080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Ялтинский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горно-лесной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610136"/>
            <a:ext cx="90011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Я́лтинский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го́рно-лесно́й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— природный заповедник на Украине в Крыму.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Площадь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14 523 га. 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Природа 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заповедника</a:t>
            </a:r>
            <a:endParaRPr lang="ru-RU" sz="20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Около 75 % территории заповедника занимают леса. 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Всего в заповеднике произрастает около 1363 видов сосудистых растений. Флора  заповедника включает 78 видов редких растений, занесенных в Красную книгу Украины.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сравнению с флорой, фауна позвоночных заповедника гораздо менее богата. Больше всего здесь обитает видов птиц — 150. Рептилий, обитающих в заповеднике насчитывается 16 видов. Видовой состав земноводных ограничен всего 4 видами.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Несколько видов животных, обитающих в заповеднике, занесены в Красную книгу Украины. Общее число видов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краснокнижной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фауны заповедника — 30.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 b="12621"/>
          <a:stretch>
            <a:fillRect/>
          </a:stretch>
        </p:blipFill>
        <p:spPr bwMode="auto">
          <a:xfrm>
            <a:off x="6286512" y="1071546"/>
            <a:ext cx="2324100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2910" y="142852"/>
            <a:ext cx="7347140" cy="584775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Природный заповедник «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Горганы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14356"/>
            <a:ext cx="8786874" cy="614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ГОРГАНЫ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природный заповедник, расположенный в западной части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Надворнянского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(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Ивано-Франковская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область), у подножья горы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Довбушанка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Создан — 1996 года. Площадь — 5 344 га.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Описание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 для сохранения реликтовой сосны кедровой европейской. Территория заповедника обладает типичным для района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Горган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морфологическим строением, растительным покровом и животным миром, где происходит возобновление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биоразнообразия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района.</a:t>
            </a:r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214554"/>
            <a:ext cx="2667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1472" y="1500174"/>
            <a:ext cx="829573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БЕРЕГИТЕ ПРИРОДУ !!!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 t="890" b="51067"/>
          <a:stretch>
            <a:fillRect/>
          </a:stretch>
        </p:blipFill>
        <p:spPr bwMode="auto">
          <a:xfrm>
            <a:off x="2143108" y="2714620"/>
            <a:ext cx="4762500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142852"/>
            <a:ext cx="8744060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Днепровско-Орельский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94802"/>
            <a:ext cx="878687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Днепро́вско-Оре́льский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природный заповедник, расположенный в Днепропетровской области. Создан — 15 сентября 1990 года. Площадь — 3 766 га. </a:t>
            </a:r>
          </a:p>
          <a:p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Заповедник обладает плавневыми лесами, луками, участками автохтонной растительности: ковыль, сон-трава, тюльпан, шелюга, чёрноклён. Здесь растёт 9 растений занесенных в Красную книгу Украины. Фауна насчитывает 31 вид млекопитающих: лось, косуля, олень, дикий кабан, заяц, ондатра, енотовидная собака, бобёр, куница, горностай, барсук. Птиц – 184 вида, рыб – более 30 видов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143116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00100" y="142852"/>
            <a:ext cx="6887077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Древлянский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природный заповедник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94802"/>
            <a:ext cx="8786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Древля́нский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приро́дный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запове́дник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природный заповедник, расположенный на территории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Народичского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(Житомирская область, Украина). Создан — 31 декабря 2009 года. Площадь — 30 872,84 га.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786058"/>
            <a:ext cx="5214974" cy="391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14348" y="142852"/>
            <a:ext cx="7969041" cy="523220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Природный заповедник «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Еланецкая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степь»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56357"/>
            <a:ext cx="878687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Еланецкая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степь» — природный заповедник, расположенный в южной части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Еланецкого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(Николаевская область, Украина). Создан 17 июля 1996 года. Площадь — 1675,7 га. 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Описание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заповедника — сохранение и восстановление типчаково-ковылковой степи, не представленного на других заповедных фондах Украины. В заповеднике создан один экологический коридор длиной 1,2 км, маршрут которой проходит возле вольера зоопарка. Посетители имеют возможность ознакомится с историей появления заповедника, его растительным и животным миром. Маршрут по коридору действует в период с начала апреля до середины октября.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1763</Words>
  <PresentationFormat>Экран (4:3)</PresentationFormat>
  <Paragraphs>189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Bogdana_Yarik-PC</dc:creator>
  <cp:lastModifiedBy>Bogdana_Yarik</cp:lastModifiedBy>
  <cp:revision>29</cp:revision>
  <dcterms:modified xsi:type="dcterms:W3CDTF">2013-12-11T20:16:42Z</dcterms:modified>
</cp:coreProperties>
</file>