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7ECA5A-9122-4F66-8560-82D2556E2C49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9DE844-AFA5-4AFC-89BA-85F2159029B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Долина смерти, США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Как и полагается всякому месту с таким зловещим названием, в Долине Смерти есть свой необычный природный феномен - камни </a:t>
            </a:r>
            <a:r>
              <a:rPr lang="ru-RU" dirty="0" err="1" smtClean="0"/>
              <a:t>Dancing</a:t>
            </a:r>
            <a:r>
              <a:rPr lang="ru-RU" dirty="0" smtClean="0"/>
              <a:t> </a:t>
            </a:r>
            <a:r>
              <a:rPr lang="ru-RU" dirty="0" err="1" smtClean="0"/>
              <a:t>Rocks</a:t>
            </a:r>
            <a:r>
              <a:rPr lang="ru-RU" dirty="0" smtClean="0"/>
              <a:t>, самостоятельно перемещающиеся по дну высохшего озера. Камни-кочевники, весом более 100 кг, передвигаются по поверхности площадью 2 на 4 км под действием загадочной силы на расстояния свыше 850 метров. Никто не знает, как передвигаются эти камни, поскольку все, что можно увидеть – это четкие следы в остаточной породе.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7902_00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14414" y="1142984"/>
            <a:ext cx="6694407" cy="49371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Рейстрек</a:t>
            </a:r>
            <a:r>
              <a:rPr lang="ru-RU" dirty="0" smtClean="0"/>
              <a:t>, находящийся на северо-западе Долины Смерти, называют местом, где неживая природа оживает. Здесь низменности, или по-другому - «</a:t>
            </a:r>
            <a:r>
              <a:rPr lang="ru-RU" dirty="0" err="1" smtClean="0"/>
              <a:t>плайя</a:t>
            </a:r>
            <a:r>
              <a:rPr lang="ru-RU" dirty="0" smtClean="0"/>
              <a:t>», в определенное время года наполняются дождевой водой и становятся неглубокими солеными озерами, после чего снова пересыхают. 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olevie-ravnini-dolina-smerti-kaliforniya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857224" y="571480"/>
            <a:ext cx="7572428" cy="567932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Многие называют пейзаж и климат Долины Смерти «марсианским»: такие же красивые безжизненные холмы и такие же резкие перепады температуры. Здесь даже не могут летать мухи – под огненными лучами солнца их крылья становятся обожженными, а ящерицы часто переворачиваются на спину, чтобы остудить свои лапы. В Долине Смерти есть места, где из земли выделяется угарный газ, являющийся смертельно опасным для человека уже при концентрации в воздухе в 0,1%.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231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85786" y="642918"/>
            <a:ext cx="7775411" cy="522287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Долина Смерти – необычное место, вполне оправдывающее свое название. Безжизненность его зачаровывает, и человек выглядит бессильным и беззащитным в покорении этой дикой природы.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494593" cy="565150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214422"/>
            <a:ext cx="8229600" cy="4937760"/>
          </a:xfrm>
        </p:spPr>
        <p:txBody>
          <a:bodyPr/>
          <a:lstStyle/>
          <a:p>
            <a:r>
              <a:rPr lang="ru-RU" b="1" dirty="0" smtClean="0"/>
              <a:t>«Это самое жаркое, самое знойное и, в то же время, самое странное место в Северной Америке. Здесь порывистые ветры гонят песок вдаль по равнине, мимо </a:t>
            </a:r>
            <a:r>
              <a:rPr lang="ru-RU" b="1" dirty="0" err="1" smtClean="0"/>
              <a:t>мескитовых</a:t>
            </a:r>
            <a:r>
              <a:rPr lang="ru-RU" b="1" dirty="0" smtClean="0"/>
              <a:t> деревьев, туда, где вырастают дюны…» - именно так многие описывают это таинственное место под зловещим названием Долина Смерти.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olina_lan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00034" y="1285860"/>
            <a:ext cx="8215370" cy="46279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Долина Смерти представляет собой межгорную впадину в Калифорнии. Располагаясь ниже уровня моря, Долина Смерти вполне оправдывает свое название: здесь была зафиксирована самая высокая температура в США - 56°С. Горе тем путешественникам, которым по несчастливой случайности пришлось оказаться здесь: в Долине Смерти нет цивилизации, и без воды и помощи можно погибнуть от теплового удара. Путешествие по Долине Смерти было тяжелейшим испытанием для первых золотоискателей, которые появились здесь в 1849 году. Недостаток воды, знойная жара были смертельным испытанием для «охотников за золотом». А те, кому удалось пересечь долину, стали называть ее «Долина Смерти».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14282" y="1071546"/>
            <a:ext cx="8666929" cy="484507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 30-х гг. Долина Смерти получила статус национального памятника, а в 90-е гг. ее территория дополнилась ещё 500 тыс. гектарами земли. Долина Смерти как Национальный парк, а именно такой статус она получила в 1994 году, включает в себя Долину </a:t>
            </a:r>
            <a:r>
              <a:rPr lang="ru-RU" dirty="0" err="1" smtClean="0"/>
              <a:t>Салина</a:t>
            </a:r>
            <a:r>
              <a:rPr lang="ru-RU" dirty="0" smtClean="0"/>
              <a:t>, часть Долины </a:t>
            </a:r>
            <a:r>
              <a:rPr lang="ru-RU" dirty="0" err="1" smtClean="0"/>
              <a:t>Панаминт</a:t>
            </a:r>
            <a:r>
              <a:rPr lang="ru-RU" dirty="0" smtClean="0"/>
              <a:t> и территории нескольких горных систем. С высоты горы </a:t>
            </a:r>
            <a:r>
              <a:rPr lang="ru-RU" dirty="0" err="1" smtClean="0"/>
              <a:t>Дантез-Вью</a:t>
            </a:r>
            <a:r>
              <a:rPr lang="ru-RU" dirty="0" smtClean="0"/>
              <a:t> открывается прекрасный вид на всю долину.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642910" y="357166"/>
            <a:ext cx="8001056" cy="600079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Необычный вид Долины Смерти создает ее первозданная дикая природа, необычные скалистые образования, заснеженные горные вершины, раскаленные солнцем плато, неглубокие каньоны, холмы, скрытые за миллионами нежных цветов. Палитра Художника - одно из самых красочных мест в Долине Смерти. Здесь на поверхность выходят разнообразные минералы, за счет чего холмы окрашиваются в оранжевый, красный и зеленый цвета. Еще одна достопримечательность этого места - складчатые холмы </a:t>
            </a:r>
            <a:r>
              <a:rPr lang="ru-RU" dirty="0" err="1" smtClean="0"/>
              <a:t>Забриски</a:t>
            </a:r>
            <a:r>
              <a:rPr lang="ru-RU" dirty="0" smtClean="0"/>
              <a:t> </a:t>
            </a:r>
            <a:r>
              <a:rPr lang="ru-RU" dirty="0" err="1" smtClean="0"/>
              <a:t>Пойнт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ath_valley_artist-drive_0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42844" y="142852"/>
            <a:ext cx="4857752" cy="3225547"/>
          </a:xfrm>
        </p:spPr>
      </p:pic>
      <p:pic>
        <p:nvPicPr>
          <p:cNvPr id="6" name="Рисунок 5" descr="Death_Valley_Zabriskie_Poi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1037" y="3703591"/>
            <a:ext cx="6002963" cy="3154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5286380" y="428604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Палитра художника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643446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Забриски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Пойнт</a:t>
            </a:r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25</TotalTime>
  <Words>490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Начальная</vt:lpstr>
      <vt:lpstr>Долина смерти, США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Долина смерти, США</dc:title>
  <dc:creator>карина</dc:creator>
  <cp:lastModifiedBy>карина</cp:lastModifiedBy>
  <cp:revision>3</cp:revision>
  <dcterms:created xsi:type="dcterms:W3CDTF">2013-04-14T16:51:59Z</dcterms:created>
  <dcterms:modified xsi:type="dcterms:W3CDTF">2013-04-14T17:17:48Z</dcterms:modified>
</cp:coreProperties>
</file>