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70" r:id="rId11"/>
    <p:sldId id="271" r:id="rId12"/>
    <p:sldId id="272" r:id="rId13"/>
    <p:sldId id="273" r:id="rId14"/>
    <p:sldId id="274" r:id="rId15"/>
    <p:sldId id="275" r:id="rId16"/>
    <p:sldId id="265" r:id="rId17"/>
    <p:sldId id="266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71BC-1403-46C9-A84D-E15005ED2A7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1E37-1ABC-4B4A-A298-F8AC7AE0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71BC-1403-46C9-A84D-E15005ED2A7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1E37-1ABC-4B4A-A298-F8AC7AE0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71BC-1403-46C9-A84D-E15005ED2A7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1E37-1ABC-4B4A-A298-F8AC7AE0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71BC-1403-46C9-A84D-E15005ED2A7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1E37-1ABC-4B4A-A298-F8AC7AE0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71BC-1403-46C9-A84D-E15005ED2A7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1E37-1ABC-4B4A-A298-F8AC7AE0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71BC-1403-46C9-A84D-E15005ED2A7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1E37-1ABC-4B4A-A298-F8AC7AE0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71BC-1403-46C9-A84D-E15005ED2A7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1E37-1ABC-4B4A-A298-F8AC7AE0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71BC-1403-46C9-A84D-E15005ED2A7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1E37-1ABC-4B4A-A298-F8AC7AE0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71BC-1403-46C9-A84D-E15005ED2A7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1E37-1ABC-4B4A-A298-F8AC7AE0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71BC-1403-46C9-A84D-E15005ED2A7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1E37-1ABC-4B4A-A298-F8AC7AE0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71BC-1403-46C9-A84D-E15005ED2A7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1E37-1ABC-4B4A-A298-F8AC7AE0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71BC-1403-46C9-A84D-E15005ED2A7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11E37-1ABC-4B4A-A298-F8AC7AE065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olonos.files.wordpress.com/2009/02/san-rafael-falls-quijos-river-amazon-ecuad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4857760"/>
            <a:ext cx="5643602" cy="1470025"/>
          </a:xfrm>
          <a:solidFill>
            <a:schemeClr val="bg1">
              <a:alpha val="34000"/>
            </a:schemeClr>
          </a:solidFill>
        </p:spPr>
        <p:txBody>
          <a:bodyPr>
            <a:normAutofit/>
          </a:bodyPr>
          <a:lstStyle/>
          <a:p>
            <a:r>
              <a:rPr lang="ru-RU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Еквадор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Роботу </a:t>
            </a:r>
            <a:r>
              <a:rPr lang="ru-RU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виконав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Токар</a:t>
            </a: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Володимир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files.begonija.lv/system/user_files/excursion_images/shutterstock_124775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3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redorbit.com/media/uploads/2004/10/0_407b4765f0049b88e0dd7653ceb37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selectlatinamerica.co.uk/images/destinations/ecuador/gallery/meet_the_people/Ecuador_amazon_fau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27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4.bp.blogspot.com/-6cTF8WF88mI/Ua5FobpXj2I/AAAAAAAAAtM/--xpC9uAwqc/s1600/am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105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hamanicadventure.com/wp-content/uploads/2013/05/3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.wallpaperweb.org/wallpaper/animals/1366x768/GreenCrowned_Woodnymph_Mindo_Ecuador_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5" y="785794"/>
            <a:ext cx="9148485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e.academic.ru/pictures/dewiki/69/Ecuador_Amb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36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5429264"/>
            <a:ext cx="2864117" cy="1107996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none">
            <a:spAutoFit/>
          </a:bodyPr>
          <a:lstStyle/>
          <a:p>
            <a:r>
              <a:rPr lang="ru-RU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Амбато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xsite.adnmundo.com/userfiles/contenidos/items/3604_f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1511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3571876"/>
            <a:ext cx="3096810" cy="1107996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none">
            <a:spAutoFit/>
          </a:bodyPr>
          <a:lstStyle/>
          <a:p>
            <a:r>
              <a:rPr lang="ru-RU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Гуаякіль</a:t>
            </a:r>
            <a:endParaRPr lang="ru-RU" sz="6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e/e1/Quito_AvVenezuela_basilicadelvotonacio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57290" y="4643446"/>
            <a:ext cx="1601849" cy="1107996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none">
            <a:spAutoFit/>
          </a:bodyPr>
          <a:lstStyle/>
          <a:p>
            <a:r>
              <a:rPr lang="ru-RU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Кіто</a:t>
            </a:r>
            <a:endParaRPr lang="ru-RU" sz="6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3/3d/Machala_-_parque_central_de_no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15176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857232"/>
            <a:ext cx="2953053" cy="1107996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none">
            <a:spAutoFit/>
          </a:bodyPr>
          <a:lstStyle/>
          <a:p>
            <a:r>
              <a:rPr lang="ru-RU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Мачала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ustrav.net/image/country/big/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42" y="142852"/>
            <a:ext cx="5379252" cy="6572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43570" y="2857496"/>
            <a:ext cx="3500430" cy="2677656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Еквадор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 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межує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Колумбією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Перу, на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омиваєтьсяТихим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океаном.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14" y="285728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 Еквадор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República del Ecuador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Прапор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Еквадору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Файл:Flag of Ecuador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65809"/>
            <a:ext cx="8858312" cy="590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айл:Coat of arms of Ecuador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200052"/>
            <a:ext cx="5250652" cy="63007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72166" y="6211669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Герб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Еквадору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ic.tonkosti.ru/images/0/01/%D0%93%D0%B0%D0%BB%D0%B0%D0%BF%D0%B0%D0%B3%D0%BE%D1%81%D1%8B,_%D0%AD%D0%BA%D0%B2%D0%B0%D0%B4%D0%BE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1" cy="6096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2143116"/>
            <a:ext cx="8429684" cy="2677656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Недавня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незалежність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Іспанії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отримана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1830.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нестабільності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чергувалися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ліберальний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консервативний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уряди до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військового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перевороту в 1963, коли до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прийшла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хунта. У 1982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оголошено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надзвичайний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 через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страйки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демонстрації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Сіксто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Дюран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Баллен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1992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обраний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президентом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замість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Родріго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Борхе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Севаллоса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[Centro+de+Guayaquil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2357430"/>
            <a:ext cx="8501122" cy="3170099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Державна мова – іспанська.</a:t>
            </a:r>
          </a:p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Державна валюта – долар США.</a:t>
            </a:r>
          </a:p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 країни – Кіто</a:t>
            </a:r>
          </a:p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 країни – 15,3 млн. чол.</a:t>
            </a:r>
          </a:p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 країни – 256,4 тис.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км²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ountain.ru/article/article_img/3837/f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28604"/>
            <a:ext cx="9144001" cy="6096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4357694"/>
            <a:ext cx="8858312" cy="2123658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Прибережна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різко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піднімається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 Анд;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розділені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декількома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оброблюваними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долинами, на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низинні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тропічні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ranuk.com/images/stories/news/2011/09/1242896806_img_brak_274_1_8357ebc8e1db498622c8933ea5319243.jpg"/>
          <p:cNvPicPr>
            <a:picLocks noChangeAspect="1" noChangeArrowheads="1"/>
          </p:cNvPicPr>
          <p:nvPr/>
        </p:nvPicPr>
        <p:blipFill>
          <a:blip r:embed="rId2"/>
          <a:srcRect b="8827"/>
          <a:stretch>
            <a:fillRect/>
          </a:stretch>
        </p:blipFill>
        <p:spPr bwMode="auto">
          <a:xfrm>
            <a:off x="2735849" y="2624519"/>
            <a:ext cx="6408151" cy="4233481"/>
          </a:xfrm>
          <a:prstGeom prst="rect">
            <a:avLst/>
          </a:prstGeom>
          <a:noFill/>
        </p:spPr>
      </p:pic>
      <p:pic>
        <p:nvPicPr>
          <p:cNvPr id="19460" name="Picture 4" descr="http://vm.ru/photo/vecherka/2011/12/doc62oinikjdg7163o7on58_800_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5619758" cy="421481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00232" y="1643050"/>
            <a:ext cx="5357850" cy="353943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багатств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Еквадору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відносять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банани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торгівля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приносить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місцевій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посідають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торгівля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деревиною), какао,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кава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фрукти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atic.panoramio.com/photos/large/6099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4348" y="1997839"/>
            <a:ext cx="7572428" cy="353943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Фауна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Еквадору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відзначається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великим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видовим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різноманіттям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часткою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ендемічних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в Андах, так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верхів'ях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Амазонії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фауни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Еквадору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виявлено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амфібій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величезна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1000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метеликів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Тут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ссавців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ягуар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пума, 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пекарі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броненосець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мурахоїд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69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Еквадор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Еквадор</dc:title>
  <dc:creator>Вова</dc:creator>
  <cp:lastModifiedBy>Вова</cp:lastModifiedBy>
  <cp:revision>18</cp:revision>
  <dcterms:created xsi:type="dcterms:W3CDTF">2014-04-17T12:29:07Z</dcterms:created>
  <dcterms:modified xsi:type="dcterms:W3CDTF">2014-04-17T20:41:31Z</dcterms:modified>
</cp:coreProperties>
</file>