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6"/>
  </p:notes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256" r:id="rId12"/>
    <p:sldId id="277" r:id="rId13"/>
    <p:sldId id="279" r:id="rId14"/>
    <p:sldId id="280" r:id="rId15"/>
    <p:sldId id="281" r:id="rId16"/>
    <p:sldId id="282" r:id="rId17"/>
    <p:sldId id="283" r:id="rId18"/>
    <p:sldId id="259" r:id="rId19"/>
    <p:sldId id="260" r:id="rId20"/>
    <p:sldId id="261" r:id="rId21"/>
    <p:sldId id="274" r:id="rId22"/>
    <p:sldId id="262" r:id="rId23"/>
    <p:sldId id="265" r:id="rId24"/>
    <p:sldId id="272" r:id="rId25"/>
    <p:sldId id="286" r:id="rId26"/>
    <p:sldId id="257" r:id="rId27"/>
    <p:sldId id="263" r:id="rId28"/>
    <p:sldId id="264" r:id="rId29"/>
    <p:sldId id="278" r:id="rId30"/>
    <p:sldId id="275" r:id="rId31"/>
    <p:sldId id="289" r:id="rId32"/>
    <p:sldId id="290" r:id="rId33"/>
    <p:sldId id="288" r:id="rId34"/>
    <p:sldId id="287" r:id="rId35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0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C60CCBE-0E69-4D31-A602-06DEC47D841C}" type="datetimeFigureOut">
              <a:rPr lang="uk-UA"/>
              <a:pPr>
                <a:defRPr/>
              </a:pPr>
              <a:t>23.04.2013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0D8B25D-62FF-4905-98EA-8D31E5A0E42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706C62-1156-43A1-BC3C-2337CF0F147F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CE152A-1C7F-4A9E-ABD0-673ABCF414AA}" type="datetimeFigureOut">
              <a:rPr lang="uk-UA" smtClean="0"/>
              <a:pPr>
                <a:defRPr/>
              </a:pPr>
              <a:t>23.04.2013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61A24-CFCB-4A36-AE73-3EF19B8F8E39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0F67BD-F45E-403D-B732-8EEB459D9486}" type="datetimeFigureOut">
              <a:rPr lang="uk-UA" smtClean="0"/>
              <a:pPr>
                <a:defRPr/>
              </a:pPr>
              <a:t>23.04.2013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FEE3B-DB37-4204-B85D-BEACE1C9E8C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EB20F-5426-43F7-8D1F-C98059A4174B}" type="datetimeFigureOut">
              <a:rPr lang="uk-UA" smtClean="0"/>
              <a:pPr>
                <a:defRPr/>
              </a:pPr>
              <a:t>23.04.2013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69A45-F577-4376-9653-52CDC199CFCC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0D0BA6-8492-4F17-9BFB-270981025D98}" type="datetimeFigureOut">
              <a:rPr lang="uk-UA" smtClean="0"/>
              <a:pPr>
                <a:defRPr/>
              </a:pPr>
              <a:t>23.04.2013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A88C0-9732-46F1-A6C4-CFB20C8B0DF2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BC2563-C013-48C2-ADBB-7D1EAE9CF17C}" type="datetimeFigureOut">
              <a:rPr lang="uk-UA" smtClean="0"/>
              <a:pPr>
                <a:defRPr/>
              </a:pPr>
              <a:t>23.04.2013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5FA4A5-37EB-439F-8E2C-8EB4AE240458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283DAA-8C55-4AA1-B34F-F8C2618FCDCA}" type="datetimeFigureOut">
              <a:rPr lang="uk-UA" smtClean="0"/>
              <a:pPr>
                <a:defRPr/>
              </a:pPr>
              <a:t>23.04.2013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49924-D6AD-44BC-BFD5-E088F4DE9A81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D9E28C-434E-4AC5-B0B4-349604FB1A73}" type="datetimeFigureOut">
              <a:rPr lang="uk-UA" smtClean="0"/>
              <a:pPr>
                <a:defRPr/>
              </a:pPr>
              <a:t>23.04.2013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D7038-DED7-4521-9B42-19162C1BB17D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8F172A-7481-456F-A2E2-0AC115F9EDFF}" type="datetimeFigureOut">
              <a:rPr lang="uk-UA" smtClean="0"/>
              <a:pPr>
                <a:defRPr/>
              </a:pPr>
              <a:t>23.04.2013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62E279-A037-4C75-B92C-8D46FAC7186D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32CA6-8D4F-45B8-9CAA-ED6B025E90D0}" type="datetimeFigureOut">
              <a:rPr lang="uk-UA" smtClean="0"/>
              <a:pPr>
                <a:defRPr/>
              </a:pPr>
              <a:t>23.04.2013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FC681-F13D-419C-BEC5-15BCD646601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3A9EA7-FBE0-481D-851B-76CB4A49D3BB}" type="datetimeFigureOut">
              <a:rPr lang="uk-UA" smtClean="0"/>
              <a:pPr>
                <a:defRPr/>
              </a:pPr>
              <a:t>23.04.2013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22CD8694-35F1-4303-8852-8E5B20650188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EA97108B-66D9-45C0-99DC-6CC09F3938CF}" type="datetimeFigureOut">
              <a:rPr lang="uk-UA" smtClean="0"/>
              <a:pPr>
                <a:defRPr/>
              </a:pPr>
              <a:t>23.04.2013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F02E0-DA8A-49FE-BCEE-F2A1DF9F03E9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3B157EF-326A-4E0D-BF59-6E872F0701B3}" type="datetimeFigureOut">
              <a:rPr lang="uk-UA" smtClean="0"/>
              <a:pPr>
                <a:defRPr/>
              </a:pPr>
              <a:t>23.04.2013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DFBE4C2-46F9-4973-B700-23015E128B2E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2071678"/>
            <a:ext cx="2408082" cy="2301240"/>
          </a:xfrm>
        </p:spPr>
        <p:txBody>
          <a:bodyPr/>
          <a:lstStyle/>
          <a:p>
            <a:r>
              <a:rPr lang="uk-UA" dirty="0" smtClean="0"/>
              <a:t>Африка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07224" y="5605466"/>
            <a:ext cx="3336776" cy="1252534"/>
          </a:xfrm>
        </p:spPr>
        <p:txBody>
          <a:bodyPr/>
          <a:lstStyle/>
          <a:p>
            <a:r>
              <a:rPr lang="uk-UA" dirty="0" smtClean="0"/>
              <a:t>Виконав учень 10-А класу</a:t>
            </a:r>
          </a:p>
          <a:p>
            <a:r>
              <a:rPr lang="uk-UA" dirty="0" err="1" smtClean="0"/>
              <a:t>Серман</a:t>
            </a:r>
            <a:r>
              <a:rPr lang="uk-UA" dirty="0" smtClean="0"/>
              <a:t> Валентин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5" descr="1156203805"/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 l="9961" t="3372" r="2419"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0" y="115888"/>
            <a:ext cx="2843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uk-UA" i="1"/>
              <a:t>На озері Тана</a:t>
            </a:r>
            <a:endParaRPr lang="ru-RU" i="1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207000" y="260350"/>
            <a:ext cx="3679825" cy="2751138"/>
            <a:chOff x="3280" y="164"/>
            <a:chExt cx="2318" cy="1733"/>
          </a:xfrm>
        </p:grpSpPr>
        <p:pic>
          <p:nvPicPr>
            <p:cNvPr id="30725" name="Picture 17" descr="29141_ful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88" y="164"/>
              <a:ext cx="2310" cy="173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0726" name="Text Box 18"/>
            <p:cNvSpPr txBox="1">
              <a:spLocks noChangeArrowheads="1"/>
            </p:cNvSpPr>
            <p:nvPr/>
          </p:nvSpPr>
          <p:spPr bwMode="auto">
            <a:xfrm>
              <a:off x="3280" y="1643"/>
              <a:ext cx="2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uk-UA" i="1">
                  <a:solidFill>
                    <a:schemeClr val="bg1"/>
                  </a:solidFill>
                </a:rPr>
                <a:t>Пелікани на озері Тана</a:t>
              </a:r>
              <a:endParaRPr lang="ru-RU" i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72" y="785794"/>
            <a:ext cx="4600575" cy="28146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a_Algerius" pitchFamily="82" charset="-52"/>
              </a:rPr>
              <a:t>Тваринний і рослинний світ природних зон Африки</a:t>
            </a:r>
            <a:endParaRPr lang="uk-UA" dirty="0">
              <a:solidFill>
                <a:schemeClr val="accent6">
                  <a:lumMod val="50000"/>
                </a:schemeClr>
              </a:solidFill>
              <a:latin typeface="a_Algerius" pitchFamily="82" charset="-52"/>
            </a:endParaRPr>
          </a:p>
        </p:txBody>
      </p:sp>
      <p:pic>
        <p:nvPicPr>
          <p:cNvPr id="14339" name="Picture 2" descr="http://t3.gstatic.com/images?q=tbn:ANd9GcSMVgANP7fB8e1l5xcESjfuuNSB8E2rIRpv7ir1kjN6lzbjony2Z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785813"/>
            <a:ext cx="41433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http://t2.gstatic.com/images?q=tbn:ANd9GcQ0es1FJI79_Heuc7yMr_GdjRa8jkuMRptYGkLU2oeW206T2T10b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5000625"/>
            <a:ext cx="28956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6" descr="http://ukrmap.su/program2010/g7/vstyp_files/image02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59340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0" descr="http://geografica.net.ua/_ph/67/2/8063540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0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2" descr="http://geografica.net.ua/_ph/26/2/2576087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285750"/>
            <a:ext cx="390525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4" descr="http://t3.gstatic.com/images?q=tbn:ANd9GcQIoaJy3pM_Q_r_U5civJNjQ0-o7OxVMbKz_58JBAK9F-06kwa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3357563"/>
            <a:ext cx="2928937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1428750" y="3286125"/>
            <a:ext cx="1022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Баобаби</a:t>
            </a:r>
          </a:p>
        </p:txBody>
      </p:sp>
      <p:sp>
        <p:nvSpPr>
          <p:cNvPr id="15367" name="TextBox 10"/>
          <p:cNvSpPr txBox="1">
            <a:spLocks noChangeArrowheads="1"/>
          </p:cNvSpPr>
          <p:nvPr/>
        </p:nvSpPr>
        <p:spPr bwMode="auto">
          <a:xfrm>
            <a:off x="6429375" y="2714625"/>
            <a:ext cx="1073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Пелікани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ukrmap.su/program2010/g7/materiki_files/image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0"/>
            <a:ext cx="6000750" cy="671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313" y="214313"/>
            <a:ext cx="3000375" cy="62484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 Африці яскраво проявляється широтна зональність. Поширення природних зон на материку вважають симетричним: по обидві сторони від екватора зони закономірно змінюють одна іншу. Від осьової зони вологих екваторіальних лісів послідовно йдуть зони саван, рідколісь і чагарників субекваторіальних поясів, зони тропічних пустель та напівпустель, зони субтропічних вічнозелених лісів і чагарників.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www.naturalist.if.ua/wp-content/7442_rainforest-Gh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0" y="2786063"/>
            <a:ext cx="52387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4" descr="Лаврове дерев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9688" y="0"/>
            <a:ext cx="2754312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Олеанд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214313"/>
            <a:ext cx="24955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4500563" y="2071688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Олеандр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8143875" y="2071688"/>
            <a:ext cx="1000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Лавр</a:t>
            </a:r>
          </a:p>
        </p:txBody>
      </p:sp>
      <p:pic>
        <p:nvPicPr>
          <p:cNvPr id="17414" name="Picture 8" descr="Myxazez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2286000"/>
            <a:ext cx="24860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7"/>
          <p:cNvSpPr txBox="1">
            <a:spLocks noChangeArrowheads="1"/>
          </p:cNvSpPr>
          <p:nvPr/>
        </p:nvSpPr>
        <p:spPr bwMode="auto">
          <a:xfrm flipH="1">
            <a:off x="6643688" y="3238500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Муха Цеце</a:t>
            </a:r>
          </a:p>
        </p:txBody>
      </p:sp>
      <p:sp>
        <p:nvSpPr>
          <p:cNvPr id="17416" name="Прямоугольник 12"/>
          <p:cNvSpPr>
            <a:spLocks noChangeArrowheads="1"/>
          </p:cNvSpPr>
          <p:nvPr/>
        </p:nvSpPr>
        <p:spPr bwMode="auto">
          <a:xfrm>
            <a:off x="0" y="0"/>
            <a:ext cx="3929063" cy="721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C00000"/>
                </a:solidFill>
                <a:latin typeface="Calibri" pitchFamily="34" charset="0"/>
              </a:rPr>
              <a:t>Вологі екваторіальні ліси, </a:t>
            </a:r>
            <a:r>
              <a:rPr lang="uk-UA">
                <a:solidFill>
                  <a:srgbClr val="C00000"/>
                </a:solidFill>
                <a:latin typeface="Calibri" pitchFamily="34" charset="0"/>
              </a:rPr>
              <a:t>або </a:t>
            </a:r>
            <a:r>
              <a:rPr lang="uk-UA" b="1">
                <a:solidFill>
                  <a:srgbClr val="C00000"/>
                </a:solidFill>
                <a:latin typeface="Calibri" pitchFamily="34" charset="0"/>
              </a:rPr>
              <a:t>гілеї.</a:t>
            </a:r>
            <a:r>
              <a:rPr lang="uk-UA" b="1">
                <a:latin typeface="Calibri" pitchFamily="34" charset="0"/>
              </a:rPr>
              <a:t> </a:t>
            </a:r>
            <a:r>
              <a:rPr lang="uk-UA">
                <a:latin typeface="Calibri" pitchFamily="34" charset="0"/>
              </a:rPr>
              <a:t>Вони формуються на червоно-жовтих фералітних ґрунтах і ростуть кількома ярусами. Гілеї відрізняються багатством і різноманітністю видів рослин, яких налічується близько 25 тисяч. Сейби, ці дерева першого ярусу висотою 60-80 м мають додаткове коріння — дошкоподібні підпорки.</a:t>
            </a:r>
            <a:br>
              <a:rPr lang="uk-UA">
                <a:latin typeface="Calibri" pitchFamily="34" charset="0"/>
              </a:rPr>
            </a:br>
            <a:r>
              <a:rPr lang="uk-UA">
                <a:latin typeface="Calibri" pitchFamily="34" charset="0"/>
              </a:rPr>
              <a:t>У другому ярусі переважають фікуси і різні види пальм висотою 20-40 м. Третій ярус має дерева заввишки 10-15 м, серед яких багато цінних порід з міцною деревиною: ебенове (чорне), червоне, сандалове дерева, різні види пальм, зокрема олійна, з плодів якої виробляють пальмову олію, каучуконоси. Залізне дерево таке важке, що тоне у воді. Ростуть у гілеї хлібне, кавове, мускатне дерева та дерево какао. У самому низу розмістилися невибагливі до світла деревоподібні папороті, різноманітні чагарники.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Photobuck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2643188"/>
            <a:ext cx="2643188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6786563" y="6357938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Ротанг</a:t>
            </a:r>
          </a:p>
        </p:txBody>
      </p:sp>
      <p:pic>
        <p:nvPicPr>
          <p:cNvPr id="18435" name="Picture 2" descr="Ficus car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42875"/>
            <a:ext cx="26193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ОРХИДЕ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214313"/>
            <a:ext cx="29813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МАСЛИЧНАЯ ПАЛЬМ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3786188"/>
            <a:ext cx="283368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ЛИАН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4286250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0" descr="КУНЖУТ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142875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8"/>
          <p:cNvSpPr txBox="1">
            <a:spLocks noChangeArrowheads="1"/>
          </p:cNvSpPr>
          <p:nvPr/>
        </p:nvSpPr>
        <p:spPr bwMode="auto">
          <a:xfrm>
            <a:off x="3571875" y="3429000"/>
            <a:ext cx="903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Орхідеї</a:t>
            </a:r>
          </a:p>
        </p:txBody>
      </p:sp>
      <p:sp>
        <p:nvSpPr>
          <p:cNvPr id="18441" name="TextBox 9"/>
          <p:cNvSpPr txBox="1">
            <a:spLocks noChangeArrowheads="1"/>
          </p:cNvSpPr>
          <p:nvPr/>
        </p:nvSpPr>
        <p:spPr bwMode="auto">
          <a:xfrm>
            <a:off x="3500438" y="6143625"/>
            <a:ext cx="1636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Олійна пальма</a:t>
            </a:r>
          </a:p>
        </p:txBody>
      </p:sp>
      <p:sp>
        <p:nvSpPr>
          <p:cNvPr id="18442" name="TextBox 11"/>
          <p:cNvSpPr txBox="1">
            <a:spLocks noChangeArrowheads="1"/>
          </p:cNvSpPr>
          <p:nvPr/>
        </p:nvSpPr>
        <p:spPr bwMode="auto">
          <a:xfrm>
            <a:off x="6858000" y="2143125"/>
            <a:ext cx="706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Фікус</a:t>
            </a:r>
          </a:p>
        </p:txBody>
      </p:sp>
      <p:sp>
        <p:nvSpPr>
          <p:cNvPr id="18443" name="TextBox 12"/>
          <p:cNvSpPr txBox="1">
            <a:spLocks noChangeArrowheads="1"/>
          </p:cNvSpPr>
          <p:nvPr/>
        </p:nvSpPr>
        <p:spPr bwMode="auto">
          <a:xfrm>
            <a:off x="928688" y="6500813"/>
            <a:ext cx="738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Ліани</a:t>
            </a:r>
          </a:p>
        </p:txBody>
      </p:sp>
      <p:sp>
        <p:nvSpPr>
          <p:cNvPr id="18444" name="TextBox 13"/>
          <p:cNvSpPr txBox="1">
            <a:spLocks noChangeArrowheads="1"/>
          </p:cNvSpPr>
          <p:nvPr/>
        </p:nvSpPr>
        <p:spPr bwMode="auto">
          <a:xfrm>
            <a:off x="714375" y="3929063"/>
            <a:ext cx="884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Кунжут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КОФЕЙНОЕ ДЕРЕ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3988" y="0"/>
            <a:ext cx="5180012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4" descr="КО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3357562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 flipH="1">
            <a:off x="2357438" y="2143125"/>
            <a:ext cx="928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Кола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215188" y="3071813"/>
            <a:ext cx="1928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chemeClr val="bg1"/>
                </a:solidFill>
                <a:latin typeface="Calibri" pitchFamily="34" charset="0"/>
              </a:rPr>
              <a:t>Кавове  дерево</a:t>
            </a:r>
          </a:p>
        </p:txBody>
      </p:sp>
      <p:pic>
        <p:nvPicPr>
          <p:cNvPr id="19461" name="Picture 6" descr="КОКОСОВАЯ ПАЛЬМ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57175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1214438" y="6357938"/>
            <a:ext cx="2371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Кокосова пальма</a:t>
            </a:r>
          </a:p>
        </p:txBody>
      </p:sp>
      <p:pic>
        <p:nvPicPr>
          <p:cNvPr id="19463" name="Picture 8" descr="Бана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3714750"/>
            <a:ext cx="224948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0" descr="МАНГ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50" y="3857625"/>
            <a:ext cx="27813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Box 10"/>
          <p:cNvSpPr txBox="1">
            <a:spLocks noChangeArrowheads="1"/>
          </p:cNvSpPr>
          <p:nvPr/>
        </p:nvSpPr>
        <p:spPr bwMode="auto">
          <a:xfrm>
            <a:off x="7643813" y="6429375"/>
            <a:ext cx="128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Манго</a:t>
            </a:r>
          </a:p>
        </p:txBody>
      </p:sp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3071813" y="3357563"/>
            <a:ext cx="776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Банан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500563" y="0"/>
            <a:ext cx="4500562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57200" algn="just">
              <a:buFont typeface="Calibri" pitchFamily="34" charset="0"/>
              <a:buAutoNum type="arabicPeriod"/>
            </a:pPr>
            <a:r>
              <a:rPr lang="uk-UA" sz="1600">
                <a:solidFill>
                  <a:srgbClr val="000000"/>
                </a:solidFill>
                <a:latin typeface="Georgia" pitchFamily="18" charset="0"/>
              </a:rPr>
              <a:t>Вологі тропічні ліси мають своєрідну фауну, далеко не настільки багату, як фауна відкритих просторів Африки. У лісах значно менше травоїдних і, отже, менше хижаків. З копитних для лісів характерний родич жирафу окапі </a:t>
            </a:r>
            <a:r>
              <a:rPr lang="uk-UA" sz="1600" i="1">
                <a:solidFill>
                  <a:srgbClr val="000000"/>
                </a:solidFill>
                <a:latin typeface="Georgia" pitchFamily="18" charset="0"/>
              </a:rPr>
              <a:t>—</a:t>
            </a:r>
            <a:r>
              <a:rPr lang="uk-UA" sz="1600">
                <a:solidFill>
                  <a:srgbClr val="000000"/>
                </a:solidFill>
                <a:latin typeface="Georgia" pitchFamily="18" charset="0"/>
              </a:rPr>
              <a:t>тварина, що ховається в густих лісових заростях, дуже полохлива й обережна. Є також лісові антилопи, водяний оленьок, кабан, буйвол, бегемот. Хижаки представлені дикими кішками, леопардами, шакалами і виверрами.З гризунів поширені кісткохвостий дикобраз, шшипохвості летяги. </a:t>
            </a:r>
            <a:endParaRPr lang="uk-UA" sz="1600"/>
          </a:p>
          <a:p>
            <a:pPr indent="457200" algn="just" eaLnBrk="0" hangingPunct="0"/>
            <a:r>
              <a:rPr lang="uk-UA" sz="1600">
                <a:solidFill>
                  <a:srgbClr val="000000"/>
                </a:solidFill>
                <a:latin typeface="Georgia" pitchFamily="18" charset="0"/>
              </a:rPr>
              <a:t>Різноманітні в лісах мавпи, причому багато які з них ведуть деревний спосіб життя. Численні мавпи, павіани, мандрілли. Африка між 10° пн. ш. і 10° пд.ш. є місцем проживання двох родів сучасних людиноподібних мавп — шимпанзе </a:t>
            </a:r>
            <a:r>
              <a:rPr lang="uk-UA" sz="1600" i="1">
                <a:solidFill>
                  <a:srgbClr val="000000"/>
                </a:solidFill>
                <a:latin typeface="Georgia" pitchFamily="18" charset="0"/>
              </a:rPr>
              <a:t> </a:t>
            </a:r>
            <a:r>
              <a:rPr lang="uk-UA" sz="1600">
                <a:solidFill>
                  <a:srgbClr val="000000"/>
                </a:solidFill>
                <a:latin typeface="Georgia" pitchFamily="18" charset="0"/>
              </a:rPr>
              <a:t>і горили</a:t>
            </a:r>
            <a:r>
              <a:rPr lang="uk-UA" sz="1600" i="1">
                <a:solidFill>
                  <a:srgbClr val="000000"/>
                </a:solidFill>
                <a:latin typeface="Georgia" pitchFamily="18" charset="0"/>
              </a:rPr>
              <a:t>, </a:t>
            </a:r>
            <a:r>
              <a:rPr lang="uk-UA" sz="1600">
                <a:solidFill>
                  <a:srgbClr val="000000"/>
                </a:solidFill>
                <a:latin typeface="Georgia" pitchFamily="18" charset="0"/>
              </a:rPr>
              <a:t>кожний з яких представлений двома-трьома видами.</a:t>
            </a:r>
            <a:endParaRPr lang="uk-UA" sz="1600"/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3286125" y="271462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b="1">
                <a:latin typeface="Calibri" pitchFamily="34" charset="0"/>
              </a:rPr>
              <a:t> горила</a:t>
            </a:r>
            <a:r>
              <a:rPr lang="uk-UA">
                <a:latin typeface="Calibri" pitchFamily="34" charset="0"/>
              </a:rPr>
              <a:t> </a:t>
            </a:r>
          </a:p>
        </p:txBody>
      </p:sp>
      <p:pic>
        <p:nvPicPr>
          <p:cNvPr id="20483" name="Picture 5" descr="http://gazeta.ua/img/gallery/280/280742_1_5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856038"/>
            <a:ext cx="4200525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4572000" y="6429375"/>
            <a:ext cx="1360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Битва горил</a:t>
            </a:r>
          </a:p>
        </p:txBody>
      </p:sp>
      <p:pic>
        <p:nvPicPr>
          <p:cNvPr id="20485" name="Picture 11" descr="http://ukrmap.su/program2010/g7/materiki_files/image1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214313"/>
            <a:ext cx="433546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1143000" y="3429000"/>
            <a:ext cx="116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Мавпочка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Шимпанз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285875"/>
            <a:ext cx="50387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2857500" y="5286375"/>
            <a:ext cx="1584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>
                <a:latin typeface="Calibri" pitchFamily="34" charset="0"/>
              </a:rPr>
              <a:t>Шимпанзе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Бабу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28688"/>
            <a:ext cx="68199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4143375" y="6072188"/>
            <a:ext cx="1201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latin typeface="Calibri" pitchFamily="34" charset="0"/>
              </a:rPr>
              <a:t>Бабуїн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__Контури Афри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6200"/>
            <a:ext cx="5287963" cy="6934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1275" y="561975"/>
            <a:ext cx="4332288" cy="5491163"/>
            <a:chOff x="26" y="354"/>
            <a:chExt cx="2729" cy="3459"/>
          </a:xfrm>
        </p:grpSpPr>
        <p:sp>
          <p:nvSpPr>
            <p:cNvPr id="2111" name="Freeform 8"/>
            <p:cNvSpPr>
              <a:spLocks/>
            </p:cNvSpPr>
            <p:nvPr/>
          </p:nvSpPr>
          <p:spPr bwMode="auto">
            <a:xfrm>
              <a:off x="203" y="354"/>
              <a:ext cx="1953" cy="557"/>
            </a:xfrm>
            <a:custGeom>
              <a:avLst/>
              <a:gdLst>
                <a:gd name="T0" fmla="*/ 1795 w 1953"/>
                <a:gd name="T1" fmla="*/ 250 h 557"/>
                <a:gd name="T2" fmla="*/ 1729 w 1953"/>
                <a:gd name="T3" fmla="*/ 238 h 557"/>
                <a:gd name="T4" fmla="*/ 1621 w 1953"/>
                <a:gd name="T5" fmla="*/ 224 h 557"/>
                <a:gd name="T6" fmla="*/ 1591 w 1953"/>
                <a:gd name="T7" fmla="*/ 332 h 557"/>
                <a:gd name="T8" fmla="*/ 1497 w 1953"/>
                <a:gd name="T9" fmla="*/ 327 h 557"/>
                <a:gd name="T10" fmla="*/ 1425 w 1953"/>
                <a:gd name="T11" fmla="*/ 298 h 557"/>
                <a:gd name="T12" fmla="*/ 1373 w 1953"/>
                <a:gd name="T13" fmla="*/ 246 h 557"/>
                <a:gd name="T14" fmla="*/ 1299 w 1953"/>
                <a:gd name="T15" fmla="*/ 230 h 557"/>
                <a:gd name="T16" fmla="*/ 1221 w 1953"/>
                <a:gd name="T17" fmla="*/ 206 h 557"/>
                <a:gd name="T18" fmla="*/ 1175 w 1953"/>
                <a:gd name="T19" fmla="*/ 186 h 557"/>
                <a:gd name="T20" fmla="*/ 1139 w 1953"/>
                <a:gd name="T21" fmla="*/ 170 h 557"/>
                <a:gd name="T22" fmla="*/ 1113 w 1953"/>
                <a:gd name="T23" fmla="*/ 142 h 557"/>
                <a:gd name="T24" fmla="*/ 1143 w 1953"/>
                <a:gd name="T25" fmla="*/ 106 h 557"/>
                <a:gd name="T26" fmla="*/ 1153 w 1953"/>
                <a:gd name="T27" fmla="*/ 65 h 557"/>
                <a:gd name="T28" fmla="*/ 1144 w 1953"/>
                <a:gd name="T29" fmla="*/ 12 h 557"/>
                <a:gd name="T30" fmla="*/ 1033 w 1953"/>
                <a:gd name="T31" fmla="*/ 24 h 557"/>
                <a:gd name="T32" fmla="*/ 963 w 1953"/>
                <a:gd name="T33" fmla="*/ 18 h 557"/>
                <a:gd name="T34" fmla="*/ 869 w 1953"/>
                <a:gd name="T35" fmla="*/ 30 h 557"/>
                <a:gd name="T36" fmla="*/ 719 w 1953"/>
                <a:gd name="T37" fmla="*/ 52 h 557"/>
                <a:gd name="T38" fmla="*/ 605 w 1953"/>
                <a:gd name="T39" fmla="*/ 80 h 557"/>
                <a:gd name="T40" fmla="*/ 485 w 1953"/>
                <a:gd name="T41" fmla="*/ 66 h 557"/>
                <a:gd name="T42" fmla="*/ 419 w 1953"/>
                <a:gd name="T43" fmla="*/ 134 h 557"/>
                <a:gd name="T44" fmla="*/ 313 w 1953"/>
                <a:gd name="T45" fmla="*/ 194 h 557"/>
                <a:gd name="T46" fmla="*/ 272 w 1953"/>
                <a:gd name="T47" fmla="*/ 276 h 557"/>
                <a:gd name="T48" fmla="*/ 255 w 1953"/>
                <a:gd name="T49" fmla="*/ 328 h 557"/>
                <a:gd name="T50" fmla="*/ 191 w 1953"/>
                <a:gd name="T51" fmla="*/ 380 h 557"/>
                <a:gd name="T52" fmla="*/ 101 w 1953"/>
                <a:gd name="T53" fmla="*/ 424 h 557"/>
                <a:gd name="T54" fmla="*/ 69 w 1953"/>
                <a:gd name="T55" fmla="*/ 480 h 557"/>
                <a:gd name="T56" fmla="*/ 77 w 1953"/>
                <a:gd name="T57" fmla="*/ 533 h 557"/>
                <a:gd name="T58" fmla="*/ 365 w 1953"/>
                <a:gd name="T59" fmla="*/ 463 h 557"/>
                <a:gd name="T60" fmla="*/ 661 w 1953"/>
                <a:gd name="T61" fmla="*/ 230 h 557"/>
                <a:gd name="T62" fmla="*/ 965 w 1953"/>
                <a:gd name="T63" fmla="*/ 183 h 557"/>
                <a:gd name="T64" fmla="*/ 1027 w 1953"/>
                <a:gd name="T65" fmla="*/ 253 h 557"/>
                <a:gd name="T66" fmla="*/ 1284 w 1953"/>
                <a:gd name="T67" fmla="*/ 448 h 557"/>
                <a:gd name="T68" fmla="*/ 1735 w 1953"/>
                <a:gd name="T69" fmla="*/ 487 h 557"/>
                <a:gd name="T70" fmla="*/ 1922 w 1953"/>
                <a:gd name="T71" fmla="*/ 339 h 557"/>
                <a:gd name="T72" fmla="*/ 1813 w 1953"/>
                <a:gd name="T73" fmla="*/ 270 h 5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53"/>
                <a:gd name="T112" fmla="*/ 0 h 557"/>
                <a:gd name="T113" fmla="*/ 1953 w 1953"/>
                <a:gd name="T114" fmla="*/ 557 h 5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53" h="557">
                  <a:moveTo>
                    <a:pt x="1813" y="270"/>
                  </a:moveTo>
                  <a:cubicBezTo>
                    <a:pt x="1789" y="267"/>
                    <a:pt x="1802" y="255"/>
                    <a:pt x="1795" y="250"/>
                  </a:cubicBezTo>
                  <a:cubicBezTo>
                    <a:pt x="1788" y="245"/>
                    <a:pt x="1782" y="244"/>
                    <a:pt x="1771" y="242"/>
                  </a:cubicBezTo>
                  <a:cubicBezTo>
                    <a:pt x="1760" y="240"/>
                    <a:pt x="1744" y="244"/>
                    <a:pt x="1729" y="238"/>
                  </a:cubicBezTo>
                  <a:cubicBezTo>
                    <a:pt x="1711" y="230"/>
                    <a:pt x="1699" y="206"/>
                    <a:pt x="1681" y="204"/>
                  </a:cubicBezTo>
                  <a:cubicBezTo>
                    <a:pt x="1663" y="202"/>
                    <a:pt x="1643" y="214"/>
                    <a:pt x="1621" y="224"/>
                  </a:cubicBezTo>
                  <a:cubicBezTo>
                    <a:pt x="1607" y="241"/>
                    <a:pt x="1612" y="286"/>
                    <a:pt x="1607" y="304"/>
                  </a:cubicBezTo>
                  <a:cubicBezTo>
                    <a:pt x="1602" y="322"/>
                    <a:pt x="1600" y="326"/>
                    <a:pt x="1591" y="332"/>
                  </a:cubicBezTo>
                  <a:cubicBezTo>
                    <a:pt x="1582" y="338"/>
                    <a:pt x="1572" y="340"/>
                    <a:pt x="1556" y="339"/>
                  </a:cubicBezTo>
                  <a:cubicBezTo>
                    <a:pt x="1541" y="337"/>
                    <a:pt x="1508" y="331"/>
                    <a:pt x="1497" y="327"/>
                  </a:cubicBezTo>
                  <a:cubicBezTo>
                    <a:pt x="1486" y="323"/>
                    <a:pt x="1501" y="317"/>
                    <a:pt x="1489" y="312"/>
                  </a:cubicBezTo>
                  <a:cubicBezTo>
                    <a:pt x="1477" y="307"/>
                    <a:pt x="1441" y="302"/>
                    <a:pt x="1425" y="298"/>
                  </a:cubicBezTo>
                  <a:cubicBezTo>
                    <a:pt x="1417" y="293"/>
                    <a:pt x="1402" y="291"/>
                    <a:pt x="1393" y="288"/>
                  </a:cubicBezTo>
                  <a:cubicBezTo>
                    <a:pt x="1387" y="279"/>
                    <a:pt x="1381" y="256"/>
                    <a:pt x="1373" y="246"/>
                  </a:cubicBezTo>
                  <a:cubicBezTo>
                    <a:pt x="1365" y="236"/>
                    <a:pt x="1355" y="229"/>
                    <a:pt x="1343" y="226"/>
                  </a:cubicBezTo>
                  <a:cubicBezTo>
                    <a:pt x="1331" y="223"/>
                    <a:pt x="1312" y="231"/>
                    <a:pt x="1299" y="230"/>
                  </a:cubicBezTo>
                  <a:cubicBezTo>
                    <a:pt x="1286" y="228"/>
                    <a:pt x="1276" y="222"/>
                    <a:pt x="1263" y="218"/>
                  </a:cubicBezTo>
                  <a:cubicBezTo>
                    <a:pt x="1250" y="214"/>
                    <a:pt x="1233" y="209"/>
                    <a:pt x="1221" y="206"/>
                  </a:cubicBezTo>
                  <a:cubicBezTo>
                    <a:pt x="1210" y="202"/>
                    <a:pt x="1201" y="203"/>
                    <a:pt x="1193" y="200"/>
                  </a:cubicBezTo>
                  <a:cubicBezTo>
                    <a:pt x="1185" y="197"/>
                    <a:pt x="1182" y="189"/>
                    <a:pt x="1175" y="186"/>
                  </a:cubicBezTo>
                  <a:cubicBezTo>
                    <a:pt x="1168" y="183"/>
                    <a:pt x="1159" y="185"/>
                    <a:pt x="1153" y="182"/>
                  </a:cubicBezTo>
                  <a:cubicBezTo>
                    <a:pt x="1147" y="179"/>
                    <a:pt x="1144" y="172"/>
                    <a:pt x="1139" y="170"/>
                  </a:cubicBezTo>
                  <a:cubicBezTo>
                    <a:pt x="1134" y="168"/>
                    <a:pt x="1127" y="173"/>
                    <a:pt x="1123" y="168"/>
                  </a:cubicBezTo>
                  <a:cubicBezTo>
                    <a:pt x="1119" y="163"/>
                    <a:pt x="1113" y="150"/>
                    <a:pt x="1113" y="142"/>
                  </a:cubicBezTo>
                  <a:cubicBezTo>
                    <a:pt x="1113" y="136"/>
                    <a:pt x="1118" y="126"/>
                    <a:pt x="1123" y="120"/>
                  </a:cubicBezTo>
                  <a:cubicBezTo>
                    <a:pt x="1128" y="114"/>
                    <a:pt x="1138" y="111"/>
                    <a:pt x="1143" y="106"/>
                  </a:cubicBezTo>
                  <a:cubicBezTo>
                    <a:pt x="1148" y="101"/>
                    <a:pt x="1149" y="99"/>
                    <a:pt x="1151" y="92"/>
                  </a:cubicBezTo>
                  <a:cubicBezTo>
                    <a:pt x="1153" y="85"/>
                    <a:pt x="1153" y="73"/>
                    <a:pt x="1153" y="65"/>
                  </a:cubicBezTo>
                  <a:cubicBezTo>
                    <a:pt x="1153" y="57"/>
                    <a:pt x="1153" y="52"/>
                    <a:pt x="1151" y="43"/>
                  </a:cubicBezTo>
                  <a:cubicBezTo>
                    <a:pt x="1149" y="33"/>
                    <a:pt x="1153" y="18"/>
                    <a:pt x="1144" y="12"/>
                  </a:cubicBezTo>
                  <a:cubicBezTo>
                    <a:pt x="1126" y="0"/>
                    <a:pt x="1100" y="23"/>
                    <a:pt x="1079" y="18"/>
                  </a:cubicBezTo>
                  <a:cubicBezTo>
                    <a:pt x="1060" y="19"/>
                    <a:pt x="1052" y="24"/>
                    <a:pt x="1033" y="24"/>
                  </a:cubicBezTo>
                  <a:cubicBezTo>
                    <a:pt x="1020" y="24"/>
                    <a:pt x="1013" y="19"/>
                    <a:pt x="1001" y="18"/>
                  </a:cubicBezTo>
                  <a:cubicBezTo>
                    <a:pt x="989" y="17"/>
                    <a:pt x="975" y="19"/>
                    <a:pt x="963" y="18"/>
                  </a:cubicBezTo>
                  <a:cubicBezTo>
                    <a:pt x="937" y="18"/>
                    <a:pt x="953" y="12"/>
                    <a:pt x="927" y="14"/>
                  </a:cubicBezTo>
                  <a:cubicBezTo>
                    <a:pt x="911" y="16"/>
                    <a:pt x="889" y="28"/>
                    <a:pt x="869" y="30"/>
                  </a:cubicBezTo>
                  <a:cubicBezTo>
                    <a:pt x="849" y="32"/>
                    <a:pt x="832" y="24"/>
                    <a:pt x="807" y="28"/>
                  </a:cubicBezTo>
                  <a:cubicBezTo>
                    <a:pt x="782" y="32"/>
                    <a:pt x="743" y="44"/>
                    <a:pt x="719" y="52"/>
                  </a:cubicBezTo>
                  <a:cubicBezTo>
                    <a:pt x="695" y="60"/>
                    <a:pt x="684" y="71"/>
                    <a:pt x="665" y="76"/>
                  </a:cubicBezTo>
                  <a:cubicBezTo>
                    <a:pt x="646" y="81"/>
                    <a:pt x="624" y="81"/>
                    <a:pt x="605" y="80"/>
                  </a:cubicBezTo>
                  <a:cubicBezTo>
                    <a:pt x="586" y="79"/>
                    <a:pt x="571" y="74"/>
                    <a:pt x="551" y="72"/>
                  </a:cubicBezTo>
                  <a:cubicBezTo>
                    <a:pt x="531" y="71"/>
                    <a:pt x="499" y="66"/>
                    <a:pt x="485" y="66"/>
                  </a:cubicBezTo>
                  <a:cubicBezTo>
                    <a:pt x="471" y="66"/>
                    <a:pt x="477" y="63"/>
                    <a:pt x="466" y="74"/>
                  </a:cubicBezTo>
                  <a:cubicBezTo>
                    <a:pt x="442" y="90"/>
                    <a:pt x="446" y="123"/>
                    <a:pt x="419" y="134"/>
                  </a:cubicBezTo>
                  <a:cubicBezTo>
                    <a:pt x="399" y="142"/>
                    <a:pt x="374" y="157"/>
                    <a:pt x="353" y="162"/>
                  </a:cubicBezTo>
                  <a:cubicBezTo>
                    <a:pt x="334" y="172"/>
                    <a:pt x="326" y="175"/>
                    <a:pt x="313" y="194"/>
                  </a:cubicBezTo>
                  <a:cubicBezTo>
                    <a:pt x="300" y="207"/>
                    <a:pt x="284" y="224"/>
                    <a:pt x="277" y="238"/>
                  </a:cubicBezTo>
                  <a:cubicBezTo>
                    <a:pt x="270" y="252"/>
                    <a:pt x="272" y="265"/>
                    <a:pt x="272" y="276"/>
                  </a:cubicBezTo>
                  <a:cubicBezTo>
                    <a:pt x="269" y="286"/>
                    <a:pt x="283" y="290"/>
                    <a:pt x="275" y="302"/>
                  </a:cubicBezTo>
                  <a:cubicBezTo>
                    <a:pt x="272" y="311"/>
                    <a:pt x="263" y="320"/>
                    <a:pt x="255" y="328"/>
                  </a:cubicBezTo>
                  <a:cubicBezTo>
                    <a:pt x="247" y="336"/>
                    <a:pt x="236" y="338"/>
                    <a:pt x="225" y="347"/>
                  </a:cubicBezTo>
                  <a:cubicBezTo>
                    <a:pt x="213" y="364"/>
                    <a:pt x="205" y="372"/>
                    <a:pt x="191" y="380"/>
                  </a:cubicBezTo>
                  <a:cubicBezTo>
                    <a:pt x="177" y="388"/>
                    <a:pt x="156" y="387"/>
                    <a:pt x="141" y="394"/>
                  </a:cubicBezTo>
                  <a:cubicBezTo>
                    <a:pt x="126" y="401"/>
                    <a:pt x="110" y="414"/>
                    <a:pt x="101" y="424"/>
                  </a:cubicBezTo>
                  <a:cubicBezTo>
                    <a:pt x="92" y="431"/>
                    <a:pt x="95" y="451"/>
                    <a:pt x="85" y="456"/>
                  </a:cubicBezTo>
                  <a:cubicBezTo>
                    <a:pt x="79" y="463"/>
                    <a:pt x="78" y="475"/>
                    <a:pt x="69" y="480"/>
                  </a:cubicBezTo>
                  <a:cubicBezTo>
                    <a:pt x="60" y="485"/>
                    <a:pt x="32" y="479"/>
                    <a:pt x="33" y="488"/>
                  </a:cubicBezTo>
                  <a:cubicBezTo>
                    <a:pt x="0" y="529"/>
                    <a:pt x="59" y="530"/>
                    <a:pt x="77" y="533"/>
                  </a:cubicBezTo>
                  <a:cubicBezTo>
                    <a:pt x="155" y="530"/>
                    <a:pt x="243" y="557"/>
                    <a:pt x="311" y="518"/>
                  </a:cubicBezTo>
                  <a:cubicBezTo>
                    <a:pt x="361" y="489"/>
                    <a:pt x="325" y="502"/>
                    <a:pt x="365" y="463"/>
                  </a:cubicBezTo>
                  <a:cubicBezTo>
                    <a:pt x="384" y="444"/>
                    <a:pt x="398" y="450"/>
                    <a:pt x="420" y="432"/>
                  </a:cubicBezTo>
                  <a:cubicBezTo>
                    <a:pt x="503" y="364"/>
                    <a:pt x="550" y="259"/>
                    <a:pt x="661" y="230"/>
                  </a:cubicBezTo>
                  <a:cubicBezTo>
                    <a:pt x="705" y="199"/>
                    <a:pt x="744" y="192"/>
                    <a:pt x="793" y="175"/>
                  </a:cubicBezTo>
                  <a:cubicBezTo>
                    <a:pt x="850" y="178"/>
                    <a:pt x="908" y="174"/>
                    <a:pt x="965" y="183"/>
                  </a:cubicBezTo>
                  <a:cubicBezTo>
                    <a:pt x="974" y="184"/>
                    <a:pt x="974" y="199"/>
                    <a:pt x="980" y="206"/>
                  </a:cubicBezTo>
                  <a:cubicBezTo>
                    <a:pt x="995" y="223"/>
                    <a:pt x="1027" y="253"/>
                    <a:pt x="1027" y="253"/>
                  </a:cubicBezTo>
                  <a:cubicBezTo>
                    <a:pt x="1059" y="344"/>
                    <a:pt x="1122" y="374"/>
                    <a:pt x="1198" y="424"/>
                  </a:cubicBezTo>
                  <a:cubicBezTo>
                    <a:pt x="1223" y="440"/>
                    <a:pt x="1284" y="448"/>
                    <a:pt x="1284" y="448"/>
                  </a:cubicBezTo>
                  <a:cubicBezTo>
                    <a:pt x="1318" y="470"/>
                    <a:pt x="1320" y="485"/>
                    <a:pt x="1362" y="494"/>
                  </a:cubicBezTo>
                  <a:cubicBezTo>
                    <a:pt x="1486" y="492"/>
                    <a:pt x="1611" y="494"/>
                    <a:pt x="1735" y="487"/>
                  </a:cubicBezTo>
                  <a:cubicBezTo>
                    <a:pt x="1748" y="486"/>
                    <a:pt x="1775" y="454"/>
                    <a:pt x="1782" y="448"/>
                  </a:cubicBezTo>
                  <a:cubicBezTo>
                    <a:pt x="1830" y="408"/>
                    <a:pt x="1885" y="392"/>
                    <a:pt x="1922" y="339"/>
                  </a:cubicBezTo>
                  <a:cubicBezTo>
                    <a:pt x="1942" y="282"/>
                    <a:pt x="1953" y="278"/>
                    <a:pt x="1879" y="278"/>
                  </a:cubicBezTo>
                  <a:cubicBezTo>
                    <a:pt x="1861" y="267"/>
                    <a:pt x="1828" y="276"/>
                    <a:pt x="1813" y="270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2" name="Freeform 9"/>
            <p:cNvSpPr>
              <a:spLocks/>
            </p:cNvSpPr>
            <p:nvPr/>
          </p:nvSpPr>
          <p:spPr bwMode="auto">
            <a:xfrm>
              <a:off x="26" y="605"/>
              <a:ext cx="2729" cy="3208"/>
            </a:xfrm>
            <a:custGeom>
              <a:avLst/>
              <a:gdLst>
                <a:gd name="T0" fmla="*/ 1393 w 2729"/>
                <a:gd name="T1" fmla="*/ 1804 h 3208"/>
                <a:gd name="T2" fmla="*/ 1471 w 2729"/>
                <a:gd name="T3" fmla="*/ 2050 h 3208"/>
                <a:gd name="T4" fmla="*/ 1430 w 2729"/>
                <a:gd name="T5" fmla="*/ 2197 h 3208"/>
                <a:gd name="T6" fmla="*/ 1381 w 2729"/>
                <a:gd name="T7" fmla="*/ 2362 h 3208"/>
                <a:gd name="T8" fmla="*/ 1417 w 2729"/>
                <a:gd name="T9" fmla="*/ 2479 h 3208"/>
                <a:gd name="T10" fmla="*/ 1465 w 2729"/>
                <a:gd name="T11" fmla="*/ 2581 h 3208"/>
                <a:gd name="T12" fmla="*/ 1513 w 2729"/>
                <a:gd name="T13" fmla="*/ 2659 h 3208"/>
                <a:gd name="T14" fmla="*/ 1513 w 2729"/>
                <a:gd name="T15" fmla="*/ 2701 h 3208"/>
                <a:gd name="T16" fmla="*/ 1531 w 2729"/>
                <a:gd name="T17" fmla="*/ 2804 h 3208"/>
                <a:gd name="T18" fmla="*/ 1582 w 2729"/>
                <a:gd name="T19" fmla="*/ 2923 h 3208"/>
                <a:gd name="T20" fmla="*/ 1624 w 2729"/>
                <a:gd name="T21" fmla="*/ 2956 h 3208"/>
                <a:gd name="T22" fmla="*/ 1651 w 2729"/>
                <a:gd name="T23" fmla="*/ 3040 h 3208"/>
                <a:gd name="T24" fmla="*/ 1666 w 2729"/>
                <a:gd name="T25" fmla="*/ 3124 h 3208"/>
                <a:gd name="T26" fmla="*/ 1686 w 2729"/>
                <a:gd name="T27" fmla="*/ 3193 h 3208"/>
                <a:gd name="T28" fmla="*/ 1928 w 2729"/>
                <a:gd name="T29" fmla="*/ 3147 h 3208"/>
                <a:gd name="T30" fmla="*/ 2076 w 2729"/>
                <a:gd name="T31" fmla="*/ 3085 h 3208"/>
                <a:gd name="T32" fmla="*/ 2177 w 2729"/>
                <a:gd name="T33" fmla="*/ 3007 h 3208"/>
                <a:gd name="T34" fmla="*/ 2216 w 2729"/>
                <a:gd name="T35" fmla="*/ 2890 h 3208"/>
                <a:gd name="T36" fmla="*/ 2239 w 2729"/>
                <a:gd name="T37" fmla="*/ 2843 h 3208"/>
                <a:gd name="T38" fmla="*/ 1772 w 2729"/>
                <a:gd name="T39" fmla="*/ 2797 h 3208"/>
                <a:gd name="T40" fmla="*/ 1718 w 2729"/>
                <a:gd name="T41" fmla="*/ 2726 h 3208"/>
                <a:gd name="T42" fmla="*/ 1632 w 2729"/>
                <a:gd name="T43" fmla="*/ 2438 h 3208"/>
                <a:gd name="T44" fmla="*/ 1539 w 2729"/>
                <a:gd name="T45" fmla="*/ 2283 h 3208"/>
                <a:gd name="T46" fmla="*/ 1803 w 2729"/>
                <a:gd name="T47" fmla="*/ 2189 h 3208"/>
                <a:gd name="T48" fmla="*/ 2364 w 2729"/>
                <a:gd name="T49" fmla="*/ 2135 h 3208"/>
                <a:gd name="T50" fmla="*/ 2473 w 2729"/>
                <a:gd name="T51" fmla="*/ 1777 h 3208"/>
                <a:gd name="T52" fmla="*/ 2597 w 2729"/>
                <a:gd name="T53" fmla="*/ 1154 h 3208"/>
                <a:gd name="T54" fmla="*/ 2729 w 2729"/>
                <a:gd name="T55" fmla="*/ 1115 h 3208"/>
                <a:gd name="T56" fmla="*/ 2605 w 2729"/>
                <a:gd name="T57" fmla="*/ 882 h 3208"/>
                <a:gd name="T58" fmla="*/ 2465 w 2729"/>
                <a:gd name="T59" fmla="*/ 765 h 3208"/>
                <a:gd name="T60" fmla="*/ 2418 w 2729"/>
                <a:gd name="T61" fmla="*/ 337 h 3208"/>
                <a:gd name="T62" fmla="*/ 2371 w 2729"/>
                <a:gd name="T63" fmla="*/ 189 h 3208"/>
                <a:gd name="T64" fmla="*/ 2332 w 2729"/>
                <a:gd name="T65" fmla="*/ 18 h 3208"/>
                <a:gd name="T66" fmla="*/ 2271 w 2729"/>
                <a:gd name="T67" fmla="*/ 24 h 3208"/>
                <a:gd name="T68" fmla="*/ 2217 w 2729"/>
                <a:gd name="T69" fmla="*/ 34 h 3208"/>
                <a:gd name="T70" fmla="*/ 2161 w 2729"/>
                <a:gd name="T71" fmla="*/ 516 h 3208"/>
                <a:gd name="T72" fmla="*/ 2185 w 2729"/>
                <a:gd name="T73" fmla="*/ 601 h 3208"/>
                <a:gd name="T74" fmla="*/ 2091 w 2729"/>
                <a:gd name="T75" fmla="*/ 1037 h 3208"/>
                <a:gd name="T76" fmla="*/ 2037 w 2729"/>
                <a:gd name="T77" fmla="*/ 1201 h 3208"/>
                <a:gd name="T78" fmla="*/ 1523 w 2729"/>
                <a:gd name="T79" fmla="*/ 1162 h 3208"/>
                <a:gd name="T80" fmla="*/ 1266 w 2729"/>
                <a:gd name="T81" fmla="*/ 1030 h 3208"/>
                <a:gd name="T82" fmla="*/ 1110 w 2729"/>
                <a:gd name="T83" fmla="*/ 866 h 3208"/>
                <a:gd name="T84" fmla="*/ 970 w 2729"/>
                <a:gd name="T85" fmla="*/ 757 h 3208"/>
                <a:gd name="T86" fmla="*/ 721 w 2729"/>
                <a:gd name="T87" fmla="*/ 617 h 3208"/>
                <a:gd name="T88" fmla="*/ 75 w 2729"/>
                <a:gd name="T89" fmla="*/ 718 h 3208"/>
                <a:gd name="T90" fmla="*/ 44 w 2729"/>
                <a:gd name="T91" fmla="*/ 843 h 3208"/>
                <a:gd name="T92" fmla="*/ 99 w 2729"/>
                <a:gd name="T93" fmla="*/ 1014 h 3208"/>
                <a:gd name="T94" fmla="*/ 169 w 2729"/>
                <a:gd name="T95" fmla="*/ 1131 h 3208"/>
                <a:gd name="T96" fmla="*/ 270 w 2729"/>
                <a:gd name="T97" fmla="*/ 1232 h 3208"/>
                <a:gd name="T98" fmla="*/ 324 w 2729"/>
                <a:gd name="T99" fmla="*/ 1286 h 3208"/>
                <a:gd name="T100" fmla="*/ 490 w 2729"/>
                <a:gd name="T101" fmla="*/ 1288 h 3208"/>
                <a:gd name="T102" fmla="*/ 612 w 2729"/>
                <a:gd name="T103" fmla="*/ 1279 h 3208"/>
                <a:gd name="T104" fmla="*/ 754 w 2729"/>
                <a:gd name="T105" fmla="*/ 1273 h 3208"/>
                <a:gd name="T106" fmla="*/ 815 w 2729"/>
                <a:gd name="T107" fmla="*/ 1248 h 3208"/>
                <a:gd name="T108" fmla="*/ 919 w 2729"/>
                <a:gd name="T109" fmla="*/ 1225 h 3208"/>
                <a:gd name="T110" fmla="*/ 1030 w 2729"/>
                <a:gd name="T111" fmla="*/ 1255 h 3208"/>
                <a:gd name="T112" fmla="*/ 1075 w 2729"/>
                <a:gd name="T113" fmla="*/ 1306 h 3208"/>
                <a:gd name="T114" fmla="*/ 1099 w 2729"/>
                <a:gd name="T115" fmla="*/ 1324 h 3208"/>
                <a:gd name="T116" fmla="*/ 1204 w 2729"/>
                <a:gd name="T117" fmla="*/ 1306 h 3208"/>
                <a:gd name="T118" fmla="*/ 1240 w 2729"/>
                <a:gd name="T119" fmla="*/ 1339 h 3208"/>
                <a:gd name="T120" fmla="*/ 1288 w 2729"/>
                <a:gd name="T121" fmla="*/ 1420 h 3208"/>
                <a:gd name="T122" fmla="*/ 1243 w 2729"/>
                <a:gd name="T123" fmla="*/ 1606 h 3208"/>
                <a:gd name="T124" fmla="*/ 1276 w 2729"/>
                <a:gd name="T125" fmla="*/ 1660 h 32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29"/>
                <a:gd name="T190" fmla="*/ 0 h 3208"/>
                <a:gd name="T191" fmla="*/ 2729 w 2729"/>
                <a:gd name="T192" fmla="*/ 3208 h 32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29" h="3208">
                  <a:moveTo>
                    <a:pt x="1328" y="1722"/>
                  </a:moveTo>
                  <a:cubicBezTo>
                    <a:pt x="1340" y="1749"/>
                    <a:pt x="1378" y="1777"/>
                    <a:pt x="1393" y="1804"/>
                  </a:cubicBezTo>
                  <a:cubicBezTo>
                    <a:pt x="1422" y="1855"/>
                    <a:pt x="1403" y="1916"/>
                    <a:pt x="1437" y="1964"/>
                  </a:cubicBezTo>
                  <a:cubicBezTo>
                    <a:pt x="1444" y="1998"/>
                    <a:pt x="1460" y="2017"/>
                    <a:pt x="1471" y="2050"/>
                  </a:cubicBezTo>
                  <a:cubicBezTo>
                    <a:pt x="1473" y="2078"/>
                    <a:pt x="1475" y="2113"/>
                    <a:pt x="1468" y="2137"/>
                  </a:cubicBezTo>
                  <a:cubicBezTo>
                    <a:pt x="1461" y="2161"/>
                    <a:pt x="1440" y="2175"/>
                    <a:pt x="1430" y="2197"/>
                  </a:cubicBezTo>
                  <a:cubicBezTo>
                    <a:pt x="1420" y="2219"/>
                    <a:pt x="1414" y="2240"/>
                    <a:pt x="1406" y="2267"/>
                  </a:cubicBezTo>
                  <a:cubicBezTo>
                    <a:pt x="1397" y="2319"/>
                    <a:pt x="1377" y="2318"/>
                    <a:pt x="1381" y="2362"/>
                  </a:cubicBezTo>
                  <a:cubicBezTo>
                    <a:pt x="1377" y="2389"/>
                    <a:pt x="1375" y="2412"/>
                    <a:pt x="1381" y="2431"/>
                  </a:cubicBezTo>
                  <a:cubicBezTo>
                    <a:pt x="1387" y="2450"/>
                    <a:pt x="1407" y="2463"/>
                    <a:pt x="1417" y="2479"/>
                  </a:cubicBezTo>
                  <a:cubicBezTo>
                    <a:pt x="1427" y="2495"/>
                    <a:pt x="1433" y="2510"/>
                    <a:pt x="1441" y="2527"/>
                  </a:cubicBezTo>
                  <a:cubicBezTo>
                    <a:pt x="1449" y="2544"/>
                    <a:pt x="1455" y="2563"/>
                    <a:pt x="1465" y="2581"/>
                  </a:cubicBezTo>
                  <a:cubicBezTo>
                    <a:pt x="1475" y="2599"/>
                    <a:pt x="1492" y="2620"/>
                    <a:pt x="1500" y="2633"/>
                  </a:cubicBezTo>
                  <a:cubicBezTo>
                    <a:pt x="1514" y="2653"/>
                    <a:pt x="1508" y="2653"/>
                    <a:pt x="1513" y="2659"/>
                  </a:cubicBezTo>
                  <a:cubicBezTo>
                    <a:pt x="1518" y="2665"/>
                    <a:pt x="1531" y="2661"/>
                    <a:pt x="1531" y="2668"/>
                  </a:cubicBezTo>
                  <a:cubicBezTo>
                    <a:pt x="1531" y="2675"/>
                    <a:pt x="1514" y="2689"/>
                    <a:pt x="1513" y="2701"/>
                  </a:cubicBezTo>
                  <a:cubicBezTo>
                    <a:pt x="1512" y="2713"/>
                    <a:pt x="1520" y="2725"/>
                    <a:pt x="1523" y="2742"/>
                  </a:cubicBezTo>
                  <a:cubicBezTo>
                    <a:pt x="1535" y="2766"/>
                    <a:pt x="1522" y="2779"/>
                    <a:pt x="1531" y="2804"/>
                  </a:cubicBezTo>
                  <a:cubicBezTo>
                    <a:pt x="1538" y="2829"/>
                    <a:pt x="1545" y="2875"/>
                    <a:pt x="1562" y="2905"/>
                  </a:cubicBezTo>
                  <a:cubicBezTo>
                    <a:pt x="1570" y="2925"/>
                    <a:pt x="1572" y="2919"/>
                    <a:pt x="1582" y="2923"/>
                  </a:cubicBezTo>
                  <a:cubicBezTo>
                    <a:pt x="1592" y="2927"/>
                    <a:pt x="1614" y="2924"/>
                    <a:pt x="1621" y="2929"/>
                  </a:cubicBezTo>
                  <a:cubicBezTo>
                    <a:pt x="1628" y="2934"/>
                    <a:pt x="1626" y="2947"/>
                    <a:pt x="1624" y="2956"/>
                  </a:cubicBezTo>
                  <a:cubicBezTo>
                    <a:pt x="1622" y="2965"/>
                    <a:pt x="1604" y="2969"/>
                    <a:pt x="1609" y="2983"/>
                  </a:cubicBezTo>
                  <a:cubicBezTo>
                    <a:pt x="1612" y="2998"/>
                    <a:pt x="1642" y="3025"/>
                    <a:pt x="1651" y="3040"/>
                  </a:cubicBezTo>
                  <a:cubicBezTo>
                    <a:pt x="1660" y="3055"/>
                    <a:pt x="1661" y="3062"/>
                    <a:pt x="1663" y="3076"/>
                  </a:cubicBezTo>
                  <a:cubicBezTo>
                    <a:pt x="1666" y="3090"/>
                    <a:pt x="1665" y="3108"/>
                    <a:pt x="1666" y="3124"/>
                  </a:cubicBezTo>
                  <a:cubicBezTo>
                    <a:pt x="1667" y="3140"/>
                    <a:pt x="1668" y="3159"/>
                    <a:pt x="1671" y="3170"/>
                  </a:cubicBezTo>
                  <a:cubicBezTo>
                    <a:pt x="1676" y="3178"/>
                    <a:pt x="1677" y="3190"/>
                    <a:pt x="1686" y="3193"/>
                  </a:cubicBezTo>
                  <a:cubicBezTo>
                    <a:pt x="1735" y="3208"/>
                    <a:pt x="1724" y="3158"/>
                    <a:pt x="1764" y="3155"/>
                  </a:cubicBezTo>
                  <a:cubicBezTo>
                    <a:pt x="1819" y="3151"/>
                    <a:pt x="1873" y="3150"/>
                    <a:pt x="1928" y="3147"/>
                  </a:cubicBezTo>
                  <a:cubicBezTo>
                    <a:pt x="1997" y="3123"/>
                    <a:pt x="1901" y="3159"/>
                    <a:pt x="1974" y="3123"/>
                  </a:cubicBezTo>
                  <a:cubicBezTo>
                    <a:pt x="2006" y="3107"/>
                    <a:pt x="2044" y="3104"/>
                    <a:pt x="2076" y="3085"/>
                  </a:cubicBezTo>
                  <a:cubicBezTo>
                    <a:pt x="2110" y="3064"/>
                    <a:pt x="2132" y="3043"/>
                    <a:pt x="2169" y="3030"/>
                  </a:cubicBezTo>
                  <a:cubicBezTo>
                    <a:pt x="2172" y="3022"/>
                    <a:pt x="2173" y="3014"/>
                    <a:pt x="2177" y="3007"/>
                  </a:cubicBezTo>
                  <a:cubicBezTo>
                    <a:pt x="2181" y="2999"/>
                    <a:pt x="2189" y="2992"/>
                    <a:pt x="2192" y="2983"/>
                  </a:cubicBezTo>
                  <a:cubicBezTo>
                    <a:pt x="2203" y="2954"/>
                    <a:pt x="2204" y="2919"/>
                    <a:pt x="2216" y="2890"/>
                  </a:cubicBezTo>
                  <a:cubicBezTo>
                    <a:pt x="2220" y="2882"/>
                    <a:pt x="2227" y="2875"/>
                    <a:pt x="2231" y="2867"/>
                  </a:cubicBezTo>
                  <a:cubicBezTo>
                    <a:pt x="2235" y="2859"/>
                    <a:pt x="2236" y="2851"/>
                    <a:pt x="2239" y="2843"/>
                  </a:cubicBezTo>
                  <a:cubicBezTo>
                    <a:pt x="2185" y="2789"/>
                    <a:pt x="2120" y="2815"/>
                    <a:pt x="2044" y="2820"/>
                  </a:cubicBezTo>
                  <a:cubicBezTo>
                    <a:pt x="1922" y="2846"/>
                    <a:pt x="1884" y="2814"/>
                    <a:pt x="1772" y="2797"/>
                  </a:cubicBezTo>
                  <a:cubicBezTo>
                    <a:pt x="1760" y="2788"/>
                    <a:pt x="1732" y="2771"/>
                    <a:pt x="1725" y="2758"/>
                  </a:cubicBezTo>
                  <a:cubicBezTo>
                    <a:pt x="1720" y="2748"/>
                    <a:pt x="1722" y="2736"/>
                    <a:pt x="1718" y="2726"/>
                  </a:cubicBezTo>
                  <a:cubicBezTo>
                    <a:pt x="1704" y="2693"/>
                    <a:pt x="1684" y="2660"/>
                    <a:pt x="1671" y="2625"/>
                  </a:cubicBezTo>
                  <a:cubicBezTo>
                    <a:pt x="1649" y="2567"/>
                    <a:pt x="1643" y="2499"/>
                    <a:pt x="1632" y="2438"/>
                  </a:cubicBezTo>
                  <a:cubicBezTo>
                    <a:pt x="1623" y="2389"/>
                    <a:pt x="1629" y="2424"/>
                    <a:pt x="1609" y="2384"/>
                  </a:cubicBezTo>
                  <a:cubicBezTo>
                    <a:pt x="1590" y="2345"/>
                    <a:pt x="1552" y="2325"/>
                    <a:pt x="1539" y="2283"/>
                  </a:cubicBezTo>
                  <a:cubicBezTo>
                    <a:pt x="1553" y="2192"/>
                    <a:pt x="1601" y="2189"/>
                    <a:pt x="1702" y="2197"/>
                  </a:cubicBezTo>
                  <a:cubicBezTo>
                    <a:pt x="1739" y="2207"/>
                    <a:pt x="1767" y="2202"/>
                    <a:pt x="1803" y="2189"/>
                  </a:cubicBezTo>
                  <a:cubicBezTo>
                    <a:pt x="1925" y="2202"/>
                    <a:pt x="2047" y="2203"/>
                    <a:pt x="2169" y="2221"/>
                  </a:cubicBezTo>
                  <a:cubicBezTo>
                    <a:pt x="2350" y="2212"/>
                    <a:pt x="2307" y="2245"/>
                    <a:pt x="2364" y="2135"/>
                  </a:cubicBezTo>
                  <a:cubicBezTo>
                    <a:pt x="2372" y="2089"/>
                    <a:pt x="2388" y="2066"/>
                    <a:pt x="2395" y="2018"/>
                  </a:cubicBezTo>
                  <a:cubicBezTo>
                    <a:pt x="2401" y="1919"/>
                    <a:pt x="2401" y="1846"/>
                    <a:pt x="2473" y="1777"/>
                  </a:cubicBezTo>
                  <a:cubicBezTo>
                    <a:pt x="2516" y="1630"/>
                    <a:pt x="2501" y="1883"/>
                    <a:pt x="2488" y="1473"/>
                  </a:cubicBezTo>
                  <a:cubicBezTo>
                    <a:pt x="2496" y="1192"/>
                    <a:pt x="2409" y="1173"/>
                    <a:pt x="2597" y="1154"/>
                  </a:cubicBezTo>
                  <a:cubicBezTo>
                    <a:pt x="2634" y="1144"/>
                    <a:pt x="2670" y="1136"/>
                    <a:pt x="2706" y="1123"/>
                  </a:cubicBezTo>
                  <a:cubicBezTo>
                    <a:pt x="2714" y="1120"/>
                    <a:pt x="2729" y="1115"/>
                    <a:pt x="2729" y="1115"/>
                  </a:cubicBezTo>
                  <a:cubicBezTo>
                    <a:pt x="2727" y="1071"/>
                    <a:pt x="2728" y="1027"/>
                    <a:pt x="2722" y="983"/>
                  </a:cubicBezTo>
                  <a:cubicBezTo>
                    <a:pt x="2720" y="968"/>
                    <a:pt x="2628" y="897"/>
                    <a:pt x="2605" y="882"/>
                  </a:cubicBezTo>
                  <a:cubicBezTo>
                    <a:pt x="2600" y="872"/>
                    <a:pt x="2599" y="858"/>
                    <a:pt x="2589" y="851"/>
                  </a:cubicBezTo>
                  <a:cubicBezTo>
                    <a:pt x="2562" y="832"/>
                    <a:pt x="2500" y="771"/>
                    <a:pt x="2465" y="765"/>
                  </a:cubicBezTo>
                  <a:cubicBezTo>
                    <a:pt x="2446" y="732"/>
                    <a:pt x="2478" y="732"/>
                    <a:pt x="2473" y="656"/>
                  </a:cubicBezTo>
                  <a:cubicBezTo>
                    <a:pt x="2468" y="564"/>
                    <a:pt x="2475" y="420"/>
                    <a:pt x="2418" y="337"/>
                  </a:cubicBezTo>
                  <a:cubicBezTo>
                    <a:pt x="2410" y="307"/>
                    <a:pt x="2395" y="281"/>
                    <a:pt x="2387" y="251"/>
                  </a:cubicBezTo>
                  <a:cubicBezTo>
                    <a:pt x="2383" y="237"/>
                    <a:pt x="2380" y="205"/>
                    <a:pt x="2371" y="189"/>
                  </a:cubicBezTo>
                  <a:cubicBezTo>
                    <a:pt x="2326" y="109"/>
                    <a:pt x="2350" y="171"/>
                    <a:pt x="2332" y="119"/>
                  </a:cubicBezTo>
                  <a:cubicBezTo>
                    <a:pt x="2325" y="38"/>
                    <a:pt x="2366" y="18"/>
                    <a:pt x="2332" y="18"/>
                  </a:cubicBezTo>
                  <a:cubicBezTo>
                    <a:pt x="2328" y="0"/>
                    <a:pt x="2317" y="20"/>
                    <a:pt x="2307" y="21"/>
                  </a:cubicBezTo>
                  <a:cubicBezTo>
                    <a:pt x="2297" y="22"/>
                    <a:pt x="2282" y="21"/>
                    <a:pt x="2271" y="24"/>
                  </a:cubicBezTo>
                  <a:cubicBezTo>
                    <a:pt x="2260" y="27"/>
                    <a:pt x="2248" y="35"/>
                    <a:pt x="2239" y="37"/>
                  </a:cubicBezTo>
                  <a:cubicBezTo>
                    <a:pt x="2230" y="39"/>
                    <a:pt x="2229" y="22"/>
                    <a:pt x="2217" y="34"/>
                  </a:cubicBezTo>
                  <a:cubicBezTo>
                    <a:pt x="2205" y="46"/>
                    <a:pt x="2178" y="31"/>
                    <a:pt x="2169" y="111"/>
                  </a:cubicBezTo>
                  <a:cubicBezTo>
                    <a:pt x="2172" y="244"/>
                    <a:pt x="2195" y="384"/>
                    <a:pt x="2161" y="516"/>
                  </a:cubicBezTo>
                  <a:cubicBezTo>
                    <a:pt x="2164" y="534"/>
                    <a:pt x="2164" y="552"/>
                    <a:pt x="2169" y="570"/>
                  </a:cubicBezTo>
                  <a:cubicBezTo>
                    <a:pt x="2172" y="581"/>
                    <a:pt x="2185" y="589"/>
                    <a:pt x="2185" y="601"/>
                  </a:cubicBezTo>
                  <a:cubicBezTo>
                    <a:pt x="2189" y="695"/>
                    <a:pt x="2193" y="768"/>
                    <a:pt x="2146" y="843"/>
                  </a:cubicBezTo>
                  <a:cubicBezTo>
                    <a:pt x="2136" y="995"/>
                    <a:pt x="2154" y="947"/>
                    <a:pt x="2091" y="1037"/>
                  </a:cubicBezTo>
                  <a:cubicBezTo>
                    <a:pt x="2085" y="1070"/>
                    <a:pt x="2085" y="1162"/>
                    <a:pt x="2068" y="1185"/>
                  </a:cubicBezTo>
                  <a:cubicBezTo>
                    <a:pt x="2061" y="1194"/>
                    <a:pt x="2047" y="1196"/>
                    <a:pt x="2037" y="1201"/>
                  </a:cubicBezTo>
                  <a:cubicBezTo>
                    <a:pt x="1899" y="1198"/>
                    <a:pt x="1762" y="1200"/>
                    <a:pt x="1624" y="1193"/>
                  </a:cubicBezTo>
                  <a:cubicBezTo>
                    <a:pt x="1591" y="1191"/>
                    <a:pt x="1557" y="1166"/>
                    <a:pt x="1523" y="1162"/>
                  </a:cubicBezTo>
                  <a:cubicBezTo>
                    <a:pt x="1487" y="1158"/>
                    <a:pt x="1450" y="1157"/>
                    <a:pt x="1414" y="1154"/>
                  </a:cubicBezTo>
                  <a:cubicBezTo>
                    <a:pt x="1360" y="1119"/>
                    <a:pt x="1328" y="1049"/>
                    <a:pt x="1266" y="1030"/>
                  </a:cubicBezTo>
                  <a:cubicBezTo>
                    <a:pt x="1243" y="1014"/>
                    <a:pt x="1217" y="1009"/>
                    <a:pt x="1196" y="991"/>
                  </a:cubicBezTo>
                  <a:cubicBezTo>
                    <a:pt x="1159" y="959"/>
                    <a:pt x="1138" y="906"/>
                    <a:pt x="1110" y="866"/>
                  </a:cubicBezTo>
                  <a:cubicBezTo>
                    <a:pt x="1098" y="849"/>
                    <a:pt x="1073" y="847"/>
                    <a:pt x="1056" y="835"/>
                  </a:cubicBezTo>
                  <a:cubicBezTo>
                    <a:pt x="1026" y="813"/>
                    <a:pt x="999" y="781"/>
                    <a:pt x="970" y="757"/>
                  </a:cubicBezTo>
                  <a:cubicBezTo>
                    <a:pt x="953" y="743"/>
                    <a:pt x="916" y="718"/>
                    <a:pt x="916" y="718"/>
                  </a:cubicBezTo>
                  <a:cubicBezTo>
                    <a:pt x="862" y="638"/>
                    <a:pt x="815" y="633"/>
                    <a:pt x="721" y="617"/>
                  </a:cubicBezTo>
                  <a:cubicBezTo>
                    <a:pt x="550" y="624"/>
                    <a:pt x="359" y="628"/>
                    <a:pt x="192" y="679"/>
                  </a:cubicBezTo>
                  <a:cubicBezTo>
                    <a:pt x="146" y="711"/>
                    <a:pt x="140" y="711"/>
                    <a:pt x="75" y="718"/>
                  </a:cubicBezTo>
                  <a:cubicBezTo>
                    <a:pt x="58" y="746"/>
                    <a:pt x="36" y="757"/>
                    <a:pt x="13" y="781"/>
                  </a:cubicBezTo>
                  <a:cubicBezTo>
                    <a:pt x="0" y="820"/>
                    <a:pt x="13" y="821"/>
                    <a:pt x="44" y="843"/>
                  </a:cubicBezTo>
                  <a:cubicBezTo>
                    <a:pt x="55" y="875"/>
                    <a:pt x="47" y="897"/>
                    <a:pt x="36" y="928"/>
                  </a:cubicBezTo>
                  <a:cubicBezTo>
                    <a:pt x="76" y="955"/>
                    <a:pt x="83" y="967"/>
                    <a:pt x="99" y="1014"/>
                  </a:cubicBezTo>
                  <a:cubicBezTo>
                    <a:pt x="107" y="1038"/>
                    <a:pt x="169" y="1045"/>
                    <a:pt x="169" y="1045"/>
                  </a:cubicBezTo>
                  <a:cubicBezTo>
                    <a:pt x="118" y="1062"/>
                    <a:pt x="129" y="1104"/>
                    <a:pt x="169" y="1131"/>
                  </a:cubicBezTo>
                  <a:cubicBezTo>
                    <a:pt x="190" y="1163"/>
                    <a:pt x="221" y="1192"/>
                    <a:pt x="254" y="1209"/>
                  </a:cubicBezTo>
                  <a:cubicBezTo>
                    <a:pt x="259" y="1217"/>
                    <a:pt x="263" y="1226"/>
                    <a:pt x="270" y="1232"/>
                  </a:cubicBezTo>
                  <a:cubicBezTo>
                    <a:pt x="276" y="1237"/>
                    <a:pt x="287" y="1234"/>
                    <a:pt x="293" y="1240"/>
                  </a:cubicBezTo>
                  <a:cubicBezTo>
                    <a:pt x="306" y="1253"/>
                    <a:pt x="306" y="1280"/>
                    <a:pt x="324" y="1286"/>
                  </a:cubicBezTo>
                  <a:cubicBezTo>
                    <a:pt x="366" y="1300"/>
                    <a:pt x="406" y="1301"/>
                    <a:pt x="448" y="1312"/>
                  </a:cubicBezTo>
                  <a:cubicBezTo>
                    <a:pt x="476" y="1314"/>
                    <a:pt x="477" y="1293"/>
                    <a:pt x="490" y="1288"/>
                  </a:cubicBezTo>
                  <a:cubicBezTo>
                    <a:pt x="503" y="1283"/>
                    <a:pt x="507" y="1281"/>
                    <a:pt x="527" y="1279"/>
                  </a:cubicBezTo>
                  <a:cubicBezTo>
                    <a:pt x="547" y="1277"/>
                    <a:pt x="590" y="1275"/>
                    <a:pt x="612" y="1279"/>
                  </a:cubicBezTo>
                  <a:cubicBezTo>
                    <a:pt x="634" y="1283"/>
                    <a:pt x="635" y="1303"/>
                    <a:pt x="659" y="1302"/>
                  </a:cubicBezTo>
                  <a:cubicBezTo>
                    <a:pt x="683" y="1301"/>
                    <a:pt x="734" y="1283"/>
                    <a:pt x="754" y="1273"/>
                  </a:cubicBezTo>
                  <a:cubicBezTo>
                    <a:pt x="776" y="1267"/>
                    <a:pt x="768" y="1244"/>
                    <a:pt x="778" y="1240"/>
                  </a:cubicBezTo>
                  <a:cubicBezTo>
                    <a:pt x="788" y="1236"/>
                    <a:pt x="801" y="1250"/>
                    <a:pt x="815" y="1248"/>
                  </a:cubicBezTo>
                  <a:cubicBezTo>
                    <a:pt x="835" y="1239"/>
                    <a:pt x="836" y="1233"/>
                    <a:pt x="862" y="1228"/>
                  </a:cubicBezTo>
                  <a:cubicBezTo>
                    <a:pt x="879" y="1224"/>
                    <a:pt x="901" y="1225"/>
                    <a:pt x="919" y="1225"/>
                  </a:cubicBezTo>
                  <a:cubicBezTo>
                    <a:pt x="937" y="1225"/>
                    <a:pt x="955" y="1223"/>
                    <a:pt x="973" y="1228"/>
                  </a:cubicBezTo>
                  <a:cubicBezTo>
                    <a:pt x="989" y="1229"/>
                    <a:pt x="1016" y="1247"/>
                    <a:pt x="1030" y="1255"/>
                  </a:cubicBezTo>
                  <a:cubicBezTo>
                    <a:pt x="1045" y="1264"/>
                    <a:pt x="1054" y="1255"/>
                    <a:pt x="1066" y="1267"/>
                  </a:cubicBezTo>
                  <a:cubicBezTo>
                    <a:pt x="1075" y="1273"/>
                    <a:pt x="1071" y="1298"/>
                    <a:pt x="1075" y="1306"/>
                  </a:cubicBezTo>
                  <a:cubicBezTo>
                    <a:pt x="1079" y="1314"/>
                    <a:pt x="1089" y="1315"/>
                    <a:pt x="1093" y="1318"/>
                  </a:cubicBezTo>
                  <a:cubicBezTo>
                    <a:pt x="1097" y="1321"/>
                    <a:pt x="1090" y="1324"/>
                    <a:pt x="1099" y="1324"/>
                  </a:cubicBezTo>
                  <a:cubicBezTo>
                    <a:pt x="1108" y="1324"/>
                    <a:pt x="1133" y="1324"/>
                    <a:pt x="1150" y="1321"/>
                  </a:cubicBezTo>
                  <a:cubicBezTo>
                    <a:pt x="1167" y="1318"/>
                    <a:pt x="1190" y="1305"/>
                    <a:pt x="1204" y="1306"/>
                  </a:cubicBezTo>
                  <a:cubicBezTo>
                    <a:pt x="1218" y="1307"/>
                    <a:pt x="1228" y="1319"/>
                    <a:pt x="1234" y="1324"/>
                  </a:cubicBezTo>
                  <a:cubicBezTo>
                    <a:pt x="1270" y="1329"/>
                    <a:pt x="1232" y="1333"/>
                    <a:pt x="1240" y="1339"/>
                  </a:cubicBezTo>
                  <a:cubicBezTo>
                    <a:pt x="1248" y="1345"/>
                    <a:pt x="1277" y="1347"/>
                    <a:pt x="1285" y="1360"/>
                  </a:cubicBezTo>
                  <a:cubicBezTo>
                    <a:pt x="1293" y="1373"/>
                    <a:pt x="1291" y="1397"/>
                    <a:pt x="1288" y="1420"/>
                  </a:cubicBezTo>
                  <a:cubicBezTo>
                    <a:pt x="1285" y="1443"/>
                    <a:pt x="1273" y="1466"/>
                    <a:pt x="1266" y="1497"/>
                  </a:cubicBezTo>
                  <a:cubicBezTo>
                    <a:pt x="1273" y="1538"/>
                    <a:pt x="1242" y="1583"/>
                    <a:pt x="1243" y="1606"/>
                  </a:cubicBezTo>
                  <a:cubicBezTo>
                    <a:pt x="1244" y="1628"/>
                    <a:pt x="1264" y="1618"/>
                    <a:pt x="1270" y="1627"/>
                  </a:cubicBezTo>
                  <a:cubicBezTo>
                    <a:pt x="1276" y="1636"/>
                    <a:pt x="1272" y="1649"/>
                    <a:pt x="1276" y="1660"/>
                  </a:cubicBezTo>
                  <a:cubicBezTo>
                    <a:pt x="1280" y="1671"/>
                    <a:pt x="1290" y="1689"/>
                    <a:pt x="1297" y="1696"/>
                  </a:cubicBezTo>
                </a:path>
              </a:pathLst>
            </a:custGeom>
            <a:solidFill>
              <a:srgbClr val="00CC66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716213" y="2154238"/>
            <a:ext cx="2535237" cy="3930650"/>
            <a:chOff x="1711" y="1357"/>
            <a:chExt cx="1597" cy="2476"/>
          </a:xfrm>
        </p:grpSpPr>
        <p:sp>
          <p:nvSpPr>
            <p:cNvPr id="2109" name="Freeform 11"/>
            <p:cNvSpPr>
              <a:spLocks/>
            </p:cNvSpPr>
            <p:nvPr/>
          </p:nvSpPr>
          <p:spPr bwMode="auto">
            <a:xfrm>
              <a:off x="2855" y="2793"/>
              <a:ext cx="400" cy="694"/>
            </a:xfrm>
            <a:custGeom>
              <a:avLst/>
              <a:gdLst>
                <a:gd name="T0" fmla="*/ 344 w 400"/>
                <a:gd name="T1" fmla="*/ 1 h 694"/>
                <a:gd name="T2" fmla="*/ 331 w 400"/>
                <a:gd name="T3" fmla="*/ 30 h 694"/>
                <a:gd name="T4" fmla="*/ 322 w 400"/>
                <a:gd name="T5" fmla="*/ 54 h 694"/>
                <a:gd name="T6" fmla="*/ 274 w 400"/>
                <a:gd name="T7" fmla="*/ 93 h 694"/>
                <a:gd name="T8" fmla="*/ 271 w 400"/>
                <a:gd name="T9" fmla="*/ 123 h 694"/>
                <a:gd name="T10" fmla="*/ 253 w 400"/>
                <a:gd name="T11" fmla="*/ 129 h 694"/>
                <a:gd name="T12" fmla="*/ 251 w 400"/>
                <a:gd name="T13" fmla="*/ 149 h 694"/>
                <a:gd name="T14" fmla="*/ 223 w 400"/>
                <a:gd name="T15" fmla="*/ 159 h 694"/>
                <a:gd name="T16" fmla="*/ 126 w 400"/>
                <a:gd name="T17" fmla="*/ 196 h 694"/>
                <a:gd name="T18" fmla="*/ 85 w 400"/>
                <a:gd name="T19" fmla="*/ 234 h 694"/>
                <a:gd name="T20" fmla="*/ 72 w 400"/>
                <a:gd name="T21" fmla="*/ 274 h 694"/>
                <a:gd name="T22" fmla="*/ 82 w 400"/>
                <a:gd name="T23" fmla="*/ 351 h 694"/>
                <a:gd name="T24" fmla="*/ 64 w 400"/>
                <a:gd name="T25" fmla="*/ 406 h 694"/>
                <a:gd name="T26" fmla="*/ 9 w 400"/>
                <a:gd name="T27" fmla="*/ 484 h 694"/>
                <a:gd name="T28" fmla="*/ 16 w 400"/>
                <a:gd name="T29" fmla="*/ 537 h 694"/>
                <a:gd name="T30" fmla="*/ 28 w 400"/>
                <a:gd name="T31" fmla="*/ 621 h 694"/>
                <a:gd name="T32" fmla="*/ 76 w 400"/>
                <a:gd name="T33" fmla="*/ 663 h 694"/>
                <a:gd name="T34" fmla="*/ 97 w 400"/>
                <a:gd name="T35" fmla="*/ 657 h 694"/>
                <a:gd name="T36" fmla="*/ 121 w 400"/>
                <a:gd name="T37" fmla="*/ 657 h 694"/>
                <a:gd name="T38" fmla="*/ 150 w 400"/>
                <a:gd name="T39" fmla="*/ 663 h 694"/>
                <a:gd name="T40" fmla="*/ 196 w 400"/>
                <a:gd name="T41" fmla="*/ 601 h 694"/>
                <a:gd name="T42" fmla="*/ 241 w 400"/>
                <a:gd name="T43" fmla="*/ 513 h 694"/>
                <a:gd name="T44" fmla="*/ 271 w 400"/>
                <a:gd name="T45" fmla="*/ 447 h 694"/>
                <a:gd name="T46" fmla="*/ 298 w 400"/>
                <a:gd name="T47" fmla="*/ 375 h 694"/>
                <a:gd name="T48" fmla="*/ 307 w 400"/>
                <a:gd name="T49" fmla="*/ 354 h 694"/>
                <a:gd name="T50" fmla="*/ 319 w 400"/>
                <a:gd name="T51" fmla="*/ 300 h 694"/>
                <a:gd name="T52" fmla="*/ 337 w 400"/>
                <a:gd name="T53" fmla="*/ 264 h 694"/>
                <a:gd name="T54" fmla="*/ 352 w 400"/>
                <a:gd name="T55" fmla="*/ 250 h 694"/>
                <a:gd name="T56" fmla="*/ 367 w 400"/>
                <a:gd name="T57" fmla="*/ 210 h 694"/>
                <a:gd name="T58" fmla="*/ 364 w 400"/>
                <a:gd name="T59" fmla="*/ 171 h 694"/>
                <a:gd name="T60" fmla="*/ 385 w 400"/>
                <a:gd name="T61" fmla="*/ 186 h 694"/>
                <a:gd name="T62" fmla="*/ 397 w 400"/>
                <a:gd name="T63" fmla="*/ 123 h 694"/>
                <a:gd name="T64" fmla="*/ 391 w 400"/>
                <a:gd name="T65" fmla="*/ 36 h 694"/>
                <a:gd name="T66" fmla="*/ 344 w 400"/>
                <a:gd name="T67" fmla="*/ 1 h 6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0"/>
                <a:gd name="T103" fmla="*/ 0 h 694"/>
                <a:gd name="T104" fmla="*/ 400 w 400"/>
                <a:gd name="T105" fmla="*/ 694 h 69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0" h="694">
                  <a:moveTo>
                    <a:pt x="344" y="1"/>
                  </a:moveTo>
                  <a:cubicBezTo>
                    <a:pt x="333" y="0"/>
                    <a:pt x="336" y="22"/>
                    <a:pt x="331" y="30"/>
                  </a:cubicBezTo>
                  <a:cubicBezTo>
                    <a:pt x="327" y="39"/>
                    <a:pt x="331" y="44"/>
                    <a:pt x="322" y="54"/>
                  </a:cubicBezTo>
                  <a:cubicBezTo>
                    <a:pt x="313" y="64"/>
                    <a:pt x="283" y="81"/>
                    <a:pt x="274" y="93"/>
                  </a:cubicBezTo>
                  <a:cubicBezTo>
                    <a:pt x="264" y="105"/>
                    <a:pt x="275" y="114"/>
                    <a:pt x="271" y="123"/>
                  </a:cubicBezTo>
                  <a:cubicBezTo>
                    <a:pt x="268" y="129"/>
                    <a:pt x="256" y="125"/>
                    <a:pt x="253" y="129"/>
                  </a:cubicBezTo>
                  <a:cubicBezTo>
                    <a:pt x="250" y="133"/>
                    <a:pt x="256" y="144"/>
                    <a:pt x="251" y="149"/>
                  </a:cubicBezTo>
                  <a:cubicBezTo>
                    <a:pt x="243" y="156"/>
                    <a:pt x="244" y="151"/>
                    <a:pt x="223" y="159"/>
                  </a:cubicBezTo>
                  <a:cubicBezTo>
                    <a:pt x="202" y="167"/>
                    <a:pt x="149" y="183"/>
                    <a:pt x="126" y="196"/>
                  </a:cubicBezTo>
                  <a:cubicBezTo>
                    <a:pt x="97" y="210"/>
                    <a:pt x="94" y="221"/>
                    <a:pt x="85" y="234"/>
                  </a:cubicBezTo>
                  <a:cubicBezTo>
                    <a:pt x="76" y="247"/>
                    <a:pt x="72" y="255"/>
                    <a:pt x="72" y="274"/>
                  </a:cubicBezTo>
                  <a:cubicBezTo>
                    <a:pt x="62" y="302"/>
                    <a:pt x="83" y="329"/>
                    <a:pt x="82" y="351"/>
                  </a:cubicBezTo>
                  <a:cubicBezTo>
                    <a:pt x="81" y="373"/>
                    <a:pt x="76" y="384"/>
                    <a:pt x="64" y="406"/>
                  </a:cubicBezTo>
                  <a:cubicBezTo>
                    <a:pt x="61" y="429"/>
                    <a:pt x="20" y="463"/>
                    <a:pt x="9" y="484"/>
                  </a:cubicBezTo>
                  <a:cubicBezTo>
                    <a:pt x="0" y="506"/>
                    <a:pt x="5" y="507"/>
                    <a:pt x="16" y="537"/>
                  </a:cubicBezTo>
                  <a:cubicBezTo>
                    <a:pt x="19" y="560"/>
                    <a:pt x="18" y="600"/>
                    <a:pt x="28" y="621"/>
                  </a:cubicBezTo>
                  <a:cubicBezTo>
                    <a:pt x="38" y="642"/>
                    <a:pt x="65" y="657"/>
                    <a:pt x="76" y="663"/>
                  </a:cubicBezTo>
                  <a:cubicBezTo>
                    <a:pt x="91" y="694"/>
                    <a:pt x="90" y="658"/>
                    <a:pt x="97" y="657"/>
                  </a:cubicBezTo>
                  <a:cubicBezTo>
                    <a:pt x="104" y="656"/>
                    <a:pt x="112" y="656"/>
                    <a:pt x="121" y="657"/>
                  </a:cubicBezTo>
                  <a:cubicBezTo>
                    <a:pt x="130" y="658"/>
                    <a:pt x="138" y="672"/>
                    <a:pt x="150" y="663"/>
                  </a:cubicBezTo>
                  <a:cubicBezTo>
                    <a:pt x="171" y="650"/>
                    <a:pt x="181" y="616"/>
                    <a:pt x="196" y="601"/>
                  </a:cubicBezTo>
                  <a:cubicBezTo>
                    <a:pt x="211" y="576"/>
                    <a:pt x="229" y="539"/>
                    <a:pt x="241" y="513"/>
                  </a:cubicBezTo>
                  <a:cubicBezTo>
                    <a:pt x="253" y="487"/>
                    <a:pt x="261" y="470"/>
                    <a:pt x="271" y="447"/>
                  </a:cubicBezTo>
                  <a:cubicBezTo>
                    <a:pt x="288" y="422"/>
                    <a:pt x="281" y="400"/>
                    <a:pt x="298" y="375"/>
                  </a:cubicBezTo>
                  <a:cubicBezTo>
                    <a:pt x="306" y="359"/>
                    <a:pt x="304" y="366"/>
                    <a:pt x="307" y="354"/>
                  </a:cubicBezTo>
                  <a:cubicBezTo>
                    <a:pt x="310" y="342"/>
                    <a:pt x="314" y="315"/>
                    <a:pt x="319" y="300"/>
                  </a:cubicBezTo>
                  <a:cubicBezTo>
                    <a:pt x="324" y="285"/>
                    <a:pt x="332" y="272"/>
                    <a:pt x="337" y="264"/>
                  </a:cubicBezTo>
                  <a:cubicBezTo>
                    <a:pt x="342" y="256"/>
                    <a:pt x="347" y="259"/>
                    <a:pt x="352" y="250"/>
                  </a:cubicBezTo>
                  <a:cubicBezTo>
                    <a:pt x="360" y="224"/>
                    <a:pt x="365" y="223"/>
                    <a:pt x="367" y="210"/>
                  </a:cubicBezTo>
                  <a:cubicBezTo>
                    <a:pt x="369" y="197"/>
                    <a:pt x="361" y="175"/>
                    <a:pt x="364" y="171"/>
                  </a:cubicBezTo>
                  <a:cubicBezTo>
                    <a:pt x="367" y="167"/>
                    <a:pt x="380" y="194"/>
                    <a:pt x="385" y="186"/>
                  </a:cubicBezTo>
                  <a:cubicBezTo>
                    <a:pt x="390" y="178"/>
                    <a:pt x="396" y="148"/>
                    <a:pt x="397" y="123"/>
                  </a:cubicBezTo>
                  <a:cubicBezTo>
                    <a:pt x="398" y="98"/>
                    <a:pt x="400" y="56"/>
                    <a:pt x="391" y="36"/>
                  </a:cubicBezTo>
                  <a:cubicBezTo>
                    <a:pt x="382" y="16"/>
                    <a:pt x="355" y="2"/>
                    <a:pt x="344" y="1"/>
                  </a:cubicBez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0" name="Freeform 12"/>
            <p:cNvSpPr>
              <a:spLocks/>
            </p:cNvSpPr>
            <p:nvPr/>
          </p:nvSpPr>
          <p:spPr bwMode="auto">
            <a:xfrm>
              <a:off x="1711" y="1357"/>
              <a:ext cx="1597" cy="2476"/>
            </a:xfrm>
            <a:custGeom>
              <a:avLst/>
              <a:gdLst>
                <a:gd name="T0" fmla="*/ 1472 w 1597"/>
                <a:gd name="T1" fmla="*/ 236 h 2476"/>
                <a:gd name="T2" fmla="*/ 1364 w 1597"/>
                <a:gd name="T3" fmla="*/ 269 h 2476"/>
                <a:gd name="T4" fmla="*/ 1274 w 1597"/>
                <a:gd name="T5" fmla="*/ 272 h 2476"/>
                <a:gd name="T6" fmla="*/ 1184 w 1597"/>
                <a:gd name="T7" fmla="*/ 209 h 2476"/>
                <a:gd name="T8" fmla="*/ 1172 w 1597"/>
                <a:gd name="T9" fmla="*/ 128 h 2476"/>
                <a:gd name="T10" fmla="*/ 1103 w 1597"/>
                <a:gd name="T11" fmla="*/ 74 h 2476"/>
                <a:gd name="T12" fmla="*/ 1055 w 1597"/>
                <a:gd name="T13" fmla="*/ 77 h 2476"/>
                <a:gd name="T14" fmla="*/ 990 w 1597"/>
                <a:gd name="T15" fmla="*/ 44 h 2476"/>
                <a:gd name="T16" fmla="*/ 1122 w 1597"/>
                <a:gd name="T17" fmla="*/ 387 h 2476"/>
                <a:gd name="T18" fmla="*/ 1192 w 1597"/>
                <a:gd name="T19" fmla="*/ 620 h 2476"/>
                <a:gd name="T20" fmla="*/ 1037 w 1597"/>
                <a:gd name="T21" fmla="*/ 628 h 2476"/>
                <a:gd name="T22" fmla="*/ 974 w 1597"/>
                <a:gd name="T23" fmla="*/ 854 h 2476"/>
                <a:gd name="T24" fmla="*/ 710 w 1597"/>
                <a:gd name="T25" fmla="*/ 1274 h 2476"/>
                <a:gd name="T26" fmla="*/ 476 w 1597"/>
                <a:gd name="T27" fmla="*/ 1469 h 2476"/>
                <a:gd name="T28" fmla="*/ 263 w 1597"/>
                <a:gd name="T29" fmla="*/ 1445 h 2476"/>
                <a:gd name="T30" fmla="*/ 25 w 1597"/>
                <a:gd name="T31" fmla="*/ 1437 h 2476"/>
                <a:gd name="T32" fmla="*/ 219 w 1597"/>
                <a:gd name="T33" fmla="*/ 1686 h 2476"/>
                <a:gd name="T34" fmla="*/ 391 w 1597"/>
                <a:gd name="T35" fmla="*/ 1850 h 2476"/>
                <a:gd name="T36" fmla="*/ 383 w 1597"/>
                <a:gd name="T37" fmla="*/ 2068 h 2476"/>
                <a:gd name="T38" fmla="*/ 531 w 1597"/>
                <a:gd name="T39" fmla="*/ 2091 h 2476"/>
                <a:gd name="T40" fmla="*/ 500 w 1597"/>
                <a:gd name="T41" fmla="*/ 2216 h 2476"/>
                <a:gd name="T42" fmla="*/ 484 w 1597"/>
                <a:gd name="T43" fmla="*/ 2262 h 2476"/>
                <a:gd name="T44" fmla="*/ 212 w 1597"/>
                <a:gd name="T45" fmla="*/ 2379 h 2476"/>
                <a:gd name="T46" fmla="*/ 48 w 1597"/>
                <a:gd name="T47" fmla="*/ 2418 h 2476"/>
                <a:gd name="T48" fmla="*/ 8 w 1597"/>
                <a:gd name="T49" fmla="*/ 2447 h 2476"/>
                <a:gd name="T50" fmla="*/ 59 w 1597"/>
                <a:gd name="T51" fmla="*/ 2444 h 2476"/>
                <a:gd name="T52" fmla="*/ 134 w 1597"/>
                <a:gd name="T53" fmla="*/ 2473 h 2476"/>
                <a:gd name="T54" fmla="*/ 191 w 1597"/>
                <a:gd name="T55" fmla="*/ 2462 h 2476"/>
                <a:gd name="T56" fmla="*/ 305 w 1597"/>
                <a:gd name="T57" fmla="*/ 2435 h 2476"/>
                <a:gd name="T58" fmla="*/ 359 w 1597"/>
                <a:gd name="T59" fmla="*/ 2426 h 2476"/>
                <a:gd name="T60" fmla="*/ 395 w 1597"/>
                <a:gd name="T61" fmla="*/ 2396 h 2476"/>
                <a:gd name="T62" fmla="*/ 458 w 1597"/>
                <a:gd name="T63" fmla="*/ 2351 h 2476"/>
                <a:gd name="T64" fmla="*/ 506 w 1597"/>
                <a:gd name="T65" fmla="*/ 2300 h 2476"/>
                <a:gd name="T66" fmla="*/ 554 w 1597"/>
                <a:gd name="T67" fmla="*/ 2249 h 2476"/>
                <a:gd name="T68" fmla="*/ 626 w 1597"/>
                <a:gd name="T69" fmla="*/ 2186 h 2476"/>
                <a:gd name="T70" fmla="*/ 647 w 1597"/>
                <a:gd name="T71" fmla="*/ 2068 h 2476"/>
                <a:gd name="T72" fmla="*/ 752 w 1597"/>
                <a:gd name="T73" fmla="*/ 2027 h 2476"/>
                <a:gd name="T74" fmla="*/ 788 w 1597"/>
                <a:gd name="T75" fmla="*/ 1912 h 2476"/>
                <a:gd name="T76" fmla="*/ 767 w 1597"/>
                <a:gd name="T77" fmla="*/ 1817 h 2476"/>
                <a:gd name="T78" fmla="*/ 773 w 1597"/>
                <a:gd name="T79" fmla="*/ 1784 h 2476"/>
                <a:gd name="T80" fmla="*/ 833 w 1597"/>
                <a:gd name="T81" fmla="*/ 1745 h 2476"/>
                <a:gd name="T82" fmla="*/ 866 w 1597"/>
                <a:gd name="T83" fmla="*/ 1715 h 2476"/>
                <a:gd name="T84" fmla="*/ 923 w 1597"/>
                <a:gd name="T85" fmla="*/ 1670 h 2476"/>
                <a:gd name="T86" fmla="*/ 1001 w 1597"/>
                <a:gd name="T87" fmla="*/ 1634 h 2476"/>
                <a:gd name="T88" fmla="*/ 1025 w 1597"/>
                <a:gd name="T89" fmla="*/ 1610 h 2476"/>
                <a:gd name="T90" fmla="*/ 1052 w 1597"/>
                <a:gd name="T91" fmla="*/ 1577 h 2476"/>
                <a:gd name="T92" fmla="*/ 1082 w 1597"/>
                <a:gd name="T93" fmla="*/ 1484 h 2476"/>
                <a:gd name="T94" fmla="*/ 1085 w 1597"/>
                <a:gd name="T95" fmla="*/ 1442 h 2476"/>
                <a:gd name="T96" fmla="*/ 1061 w 1597"/>
                <a:gd name="T97" fmla="*/ 1361 h 2476"/>
                <a:gd name="T98" fmla="*/ 1040 w 1597"/>
                <a:gd name="T99" fmla="*/ 1307 h 2476"/>
                <a:gd name="T100" fmla="*/ 1031 w 1597"/>
                <a:gd name="T101" fmla="*/ 1184 h 2476"/>
                <a:gd name="T102" fmla="*/ 1007 w 1597"/>
                <a:gd name="T103" fmla="*/ 1124 h 2476"/>
                <a:gd name="T104" fmla="*/ 1049 w 1597"/>
                <a:gd name="T105" fmla="*/ 1037 h 2476"/>
                <a:gd name="T106" fmla="*/ 1082 w 1597"/>
                <a:gd name="T107" fmla="*/ 959 h 2476"/>
                <a:gd name="T108" fmla="*/ 1115 w 1597"/>
                <a:gd name="T109" fmla="*/ 900 h 2476"/>
                <a:gd name="T110" fmla="*/ 1187 w 1597"/>
                <a:gd name="T111" fmla="*/ 845 h 2476"/>
                <a:gd name="T112" fmla="*/ 1214 w 1597"/>
                <a:gd name="T113" fmla="*/ 764 h 2476"/>
                <a:gd name="T114" fmla="*/ 1226 w 1597"/>
                <a:gd name="T115" fmla="*/ 746 h 2476"/>
                <a:gd name="T116" fmla="*/ 1319 w 1597"/>
                <a:gd name="T117" fmla="*/ 689 h 2476"/>
                <a:gd name="T118" fmla="*/ 1397 w 1597"/>
                <a:gd name="T119" fmla="*/ 659 h 2476"/>
                <a:gd name="T120" fmla="*/ 1433 w 1597"/>
                <a:gd name="T121" fmla="*/ 611 h 2476"/>
                <a:gd name="T122" fmla="*/ 1466 w 1597"/>
                <a:gd name="T123" fmla="*/ 542 h 2476"/>
                <a:gd name="T124" fmla="*/ 1582 w 1597"/>
                <a:gd name="T125" fmla="*/ 324 h 24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97"/>
                <a:gd name="T190" fmla="*/ 0 h 2476"/>
                <a:gd name="T191" fmla="*/ 1597 w 1597"/>
                <a:gd name="T192" fmla="*/ 2476 h 24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97" h="2476">
                  <a:moveTo>
                    <a:pt x="1547" y="239"/>
                  </a:moveTo>
                  <a:cubicBezTo>
                    <a:pt x="1535" y="239"/>
                    <a:pt x="1494" y="234"/>
                    <a:pt x="1472" y="236"/>
                  </a:cubicBezTo>
                  <a:cubicBezTo>
                    <a:pt x="1437" y="243"/>
                    <a:pt x="1444" y="240"/>
                    <a:pt x="1412" y="251"/>
                  </a:cubicBezTo>
                  <a:cubicBezTo>
                    <a:pt x="1394" y="257"/>
                    <a:pt x="1379" y="264"/>
                    <a:pt x="1364" y="269"/>
                  </a:cubicBezTo>
                  <a:cubicBezTo>
                    <a:pt x="1349" y="274"/>
                    <a:pt x="1337" y="283"/>
                    <a:pt x="1322" y="284"/>
                  </a:cubicBezTo>
                  <a:cubicBezTo>
                    <a:pt x="1307" y="285"/>
                    <a:pt x="1288" y="279"/>
                    <a:pt x="1274" y="272"/>
                  </a:cubicBezTo>
                  <a:cubicBezTo>
                    <a:pt x="1260" y="265"/>
                    <a:pt x="1254" y="249"/>
                    <a:pt x="1239" y="239"/>
                  </a:cubicBezTo>
                  <a:cubicBezTo>
                    <a:pt x="1224" y="229"/>
                    <a:pt x="1187" y="220"/>
                    <a:pt x="1184" y="209"/>
                  </a:cubicBezTo>
                  <a:cubicBezTo>
                    <a:pt x="1187" y="201"/>
                    <a:pt x="1223" y="178"/>
                    <a:pt x="1220" y="170"/>
                  </a:cubicBezTo>
                  <a:cubicBezTo>
                    <a:pt x="1215" y="156"/>
                    <a:pt x="1186" y="140"/>
                    <a:pt x="1172" y="128"/>
                  </a:cubicBezTo>
                  <a:cubicBezTo>
                    <a:pt x="1158" y="116"/>
                    <a:pt x="1144" y="107"/>
                    <a:pt x="1133" y="98"/>
                  </a:cubicBezTo>
                  <a:cubicBezTo>
                    <a:pt x="1117" y="83"/>
                    <a:pt x="1116" y="77"/>
                    <a:pt x="1103" y="74"/>
                  </a:cubicBezTo>
                  <a:cubicBezTo>
                    <a:pt x="1095" y="69"/>
                    <a:pt x="1093" y="67"/>
                    <a:pt x="1085" y="68"/>
                  </a:cubicBezTo>
                  <a:cubicBezTo>
                    <a:pt x="1077" y="69"/>
                    <a:pt x="1063" y="82"/>
                    <a:pt x="1055" y="77"/>
                  </a:cubicBezTo>
                  <a:cubicBezTo>
                    <a:pt x="1047" y="72"/>
                    <a:pt x="1051" y="43"/>
                    <a:pt x="1040" y="38"/>
                  </a:cubicBezTo>
                  <a:cubicBezTo>
                    <a:pt x="1015" y="0"/>
                    <a:pt x="1005" y="1"/>
                    <a:pt x="990" y="44"/>
                  </a:cubicBezTo>
                  <a:cubicBezTo>
                    <a:pt x="997" y="133"/>
                    <a:pt x="1008" y="228"/>
                    <a:pt x="1076" y="293"/>
                  </a:cubicBezTo>
                  <a:cubicBezTo>
                    <a:pt x="1088" y="335"/>
                    <a:pt x="1106" y="351"/>
                    <a:pt x="1122" y="387"/>
                  </a:cubicBezTo>
                  <a:cubicBezTo>
                    <a:pt x="1144" y="436"/>
                    <a:pt x="1155" y="482"/>
                    <a:pt x="1185" y="527"/>
                  </a:cubicBezTo>
                  <a:cubicBezTo>
                    <a:pt x="1196" y="564"/>
                    <a:pt x="1200" y="580"/>
                    <a:pt x="1192" y="620"/>
                  </a:cubicBezTo>
                  <a:cubicBezTo>
                    <a:pt x="1157" y="597"/>
                    <a:pt x="1131" y="578"/>
                    <a:pt x="1091" y="566"/>
                  </a:cubicBezTo>
                  <a:cubicBezTo>
                    <a:pt x="1050" y="575"/>
                    <a:pt x="1050" y="590"/>
                    <a:pt x="1037" y="628"/>
                  </a:cubicBezTo>
                  <a:cubicBezTo>
                    <a:pt x="1025" y="664"/>
                    <a:pt x="1011" y="695"/>
                    <a:pt x="998" y="729"/>
                  </a:cubicBezTo>
                  <a:cubicBezTo>
                    <a:pt x="983" y="769"/>
                    <a:pt x="984" y="813"/>
                    <a:pt x="974" y="854"/>
                  </a:cubicBezTo>
                  <a:cubicBezTo>
                    <a:pt x="963" y="972"/>
                    <a:pt x="920" y="1170"/>
                    <a:pt x="788" y="1204"/>
                  </a:cubicBezTo>
                  <a:cubicBezTo>
                    <a:pt x="754" y="1225"/>
                    <a:pt x="748" y="1261"/>
                    <a:pt x="710" y="1274"/>
                  </a:cubicBezTo>
                  <a:cubicBezTo>
                    <a:pt x="688" y="1339"/>
                    <a:pt x="678" y="1452"/>
                    <a:pt x="593" y="1461"/>
                  </a:cubicBezTo>
                  <a:cubicBezTo>
                    <a:pt x="554" y="1465"/>
                    <a:pt x="515" y="1466"/>
                    <a:pt x="476" y="1469"/>
                  </a:cubicBezTo>
                  <a:cubicBezTo>
                    <a:pt x="444" y="1469"/>
                    <a:pt x="445" y="1461"/>
                    <a:pt x="398" y="1457"/>
                  </a:cubicBezTo>
                  <a:cubicBezTo>
                    <a:pt x="363" y="1453"/>
                    <a:pt x="297" y="1447"/>
                    <a:pt x="263" y="1445"/>
                  </a:cubicBezTo>
                  <a:cubicBezTo>
                    <a:pt x="229" y="1443"/>
                    <a:pt x="236" y="1446"/>
                    <a:pt x="196" y="1445"/>
                  </a:cubicBezTo>
                  <a:cubicBezTo>
                    <a:pt x="127" y="1431"/>
                    <a:pt x="106" y="1431"/>
                    <a:pt x="25" y="1437"/>
                  </a:cubicBezTo>
                  <a:cubicBezTo>
                    <a:pt x="36" y="1500"/>
                    <a:pt x="77" y="1587"/>
                    <a:pt x="142" y="1609"/>
                  </a:cubicBezTo>
                  <a:cubicBezTo>
                    <a:pt x="162" y="1640"/>
                    <a:pt x="191" y="1663"/>
                    <a:pt x="219" y="1686"/>
                  </a:cubicBezTo>
                  <a:cubicBezTo>
                    <a:pt x="245" y="1707"/>
                    <a:pt x="256" y="1736"/>
                    <a:pt x="282" y="1757"/>
                  </a:cubicBezTo>
                  <a:cubicBezTo>
                    <a:pt x="324" y="1790"/>
                    <a:pt x="360" y="1805"/>
                    <a:pt x="391" y="1850"/>
                  </a:cubicBezTo>
                  <a:cubicBezTo>
                    <a:pt x="386" y="1896"/>
                    <a:pt x="382" y="1938"/>
                    <a:pt x="367" y="1982"/>
                  </a:cubicBezTo>
                  <a:cubicBezTo>
                    <a:pt x="372" y="2011"/>
                    <a:pt x="372" y="2041"/>
                    <a:pt x="383" y="2068"/>
                  </a:cubicBezTo>
                  <a:cubicBezTo>
                    <a:pt x="384" y="2070"/>
                    <a:pt x="429" y="2083"/>
                    <a:pt x="430" y="2083"/>
                  </a:cubicBezTo>
                  <a:cubicBezTo>
                    <a:pt x="464" y="2087"/>
                    <a:pt x="497" y="2088"/>
                    <a:pt x="531" y="2091"/>
                  </a:cubicBezTo>
                  <a:cubicBezTo>
                    <a:pt x="528" y="2109"/>
                    <a:pt x="523" y="2127"/>
                    <a:pt x="523" y="2146"/>
                  </a:cubicBezTo>
                  <a:cubicBezTo>
                    <a:pt x="522" y="2166"/>
                    <a:pt x="507" y="2197"/>
                    <a:pt x="500" y="2216"/>
                  </a:cubicBezTo>
                  <a:cubicBezTo>
                    <a:pt x="495" y="2232"/>
                    <a:pt x="497" y="2232"/>
                    <a:pt x="494" y="2240"/>
                  </a:cubicBezTo>
                  <a:cubicBezTo>
                    <a:pt x="491" y="2248"/>
                    <a:pt x="515" y="2245"/>
                    <a:pt x="484" y="2262"/>
                  </a:cubicBezTo>
                  <a:cubicBezTo>
                    <a:pt x="436" y="2312"/>
                    <a:pt x="373" y="2330"/>
                    <a:pt x="305" y="2340"/>
                  </a:cubicBezTo>
                  <a:cubicBezTo>
                    <a:pt x="273" y="2351"/>
                    <a:pt x="246" y="2373"/>
                    <a:pt x="212" y="2379"/>
                  </a:cubicBezTo>
                  <a:cubicBezTo>
                    <a:pt x="31" y="2412"/>
                    <a:pt x="157" y="2381"/>
                    <a:pt x="71" y="2403"/>
                  </a:cubicBezTo>
                  <a:cubicBezTo>
                    <a:pt x="63" y="2408"/>
                    <a:pt x="56" y="2414"/>
                    <a:pt x="48" y="2418"/>
                  </a:cubicBezTo>
                  <a:cubicBezTo>
                    <a:pt x="41" y="2422"/>
                    <a:pt x="27" y="2418"/>
                    <a:pt x="25" y="2426"/>
                  </a:cubicBezTo>
                  <a:cubicBezTo>
                    <a:pt x="23" y="2435"/>
                    <a:pt x="0" y="2442"/>
                    <a:pt x="8" y="2447"/>
                  </a:cubicBezTo>
                  <a:cubicBezTo>
                    <a:pt x="9" y="2450"/>
                    <a:pt x="27" y="2462"/>
                    <a:pt x="35" y="2462"/>
                  </a:cubicBezTo>
                  <a:cubicBezTo>
                    <a:pt x="43" y="2462"/>
                    <a:pt x="54" y="2444"/>
                    <a:pt x="59" y="2444"/>
                  </a:cubicBezTo>
                  <a:cubicBezTo>
                    <a:pt x="64" y="2444"/>
                    <a:pt x="56" y="2460"/>
                    <a:pt x="68" y="2465"/>
                  </a:cubicBezTo>
                  <a:cubicBezTo>
                    <a:pt x="80" y="2470"/>
                    <a:pt x="119" y="2473"/>
                    <a:pt x="134" y="2473"/>
                  </a:cubicBezTo>
                  <a:cubicBezTo>
                    <a:pt x="154" y="2476"/>
                    <a:pt x="152" y="2467"/>
                    <a:pt x="161" y="2465"/>
                  </a:cubicBezTo>
                  <a:cubicBezTo>
                    <a:pt x="170" y="2463"/>
                    <a:pt x="175" y="2463"/>
                    <a:pt x="191" y="2462"/>
                  </a:cubicBezTo>
                  <a:cubicBezTo>
                    <a:pt x="207" y="2461"/>
                    <a:pt x="238" y="2466"/>
                    <a:pt x="257" y="2462"/>
                  </a:cubicBezTo>
                  <a:cubicBezTo>
                    <a:pt x="276" y="2458"/>
                    <a:pt x="295" y="2438"/>
                    <a:pt x="305" y="2435"/>
                  </a:cubicBezTo>
                  <a:cubicBezTo>
                    <a:pt x="315" y="2432"/>
                    <a:pt x="308" y="2445"/>
                    <a:pt x="317" y="2444"/>
                  </a:cubicBezTo>
                  <a:cubicBezTo>
                    <a:pt x="333" y="2436"/>
                    <a:pt x="346" y="2439"/>
                    <a:pt x="359" y="2426"/>
                  </a:cubicBezTo>
                  <a:cubicBezTo>
                    <a:pt x="370" y="2420"/>
                    <a:pt x="383" y="2416"/>
                    <a:pt x="389" y="2411"/>
                  </a:cubicBezTo>
                  <a:cubicBezTo>
                    <a:pt x="395" y="2406"/>
                    <a:pt x="388" y="2403"/>
                    <a:pt x="395" y="2396"/>
                  </a:cubicBezTo>
                  <a:cubicBezTo>
                    <a:pt x="402" y="2389"/>
                    <a:pt x="423" y="2373"/>
                    <a:pt x="434" y="2366"/>
                  </a:cubicBezTo>
                  <a:cubicBezTo>
                    <a:pt x="445" y="2359"/>
                    <a:pt x="448" y="2355"/>
                    <a:pt x="458" y="2351"/>
                  </a:cubicBezTo>
                  <a:cubicBezTo>
                    <a:pt x="463" y="2343"/>
                    <a:pt x="485" y="2347"/>
                    <a:pt x="492" y="2340"/>
                  </a:cubicBezTo>
                  <a:cubicBezTo>
                    <a:pt x="498" y="2334"/>
                    <a:pt x="500" y="2307"/>
                    <a:pt x="506" y="2300"/>
                  </a:cubicBezTo>
                  <a:cubicBezTo>
                    <a:pt x="511" y="2293"/>
                    <a:pt x="517" y="2284"/>
                    <a:pt x="521" y="2276"/>
                  </a:cubicBezTo>
                  <a:cubicBezTo>
                    <a:pt x="529" y="2268"/>
                    <a:pt x="544" y="2256"/>
                    <a:pt x="554" y="2249"/>
                  </a:cubicBezTo>
                  <a:cubicBezTo>
                    <a:pt x="566" y="2241"/>
                    <a:pt x="581" y="2235"/>
                    <a:pt x="593" y="2225"/>
                  </a:cubicBezTo>
                  <a:cubicBezTo>
                    <a:pt x="605" y="2215"/>
                    <a:pt x="619" y="2202"/>
                    <a:pt x="626" y="2186"/>
                  </a:cubicBezTo>
                  <a:cubicBezTo>
                    <a:pt x="634" y="2169"/>
                    <a:pt x="631" y="2146"/>
                    <a:pt x="635" y="2126"/>
                  </a:cubicBezTo>
                  <a:cubicBezTo>
                    <a:pt x="639" y="2106"/>
                    <a:pt x="636" y="2083"/>
                    <a:pt x="647" y="2068"/>
                  </a:cubicBezTo>
                  <a:cubicBezTo>
                    <a:pt x="654" y="2059"/>
                    <a:pt x="692" y="2042"/>
                    <a:pt x="702" y="2037"/>
                  </a:cubicBezTo>
                  <a:cubicBezTo>
                    <a:pt x="716" y="2029"/>
                    <a:pt x="758" y="2033"/>
                    <a:pt x="752" y="2027"/>
                  </a:cubicBezTo>
                  <a:cubicBezTo>
                    <a:pt x="766" y="2016"/>
                    <a:pt x="767" y="1986"/>
                    <a:pt x="773" y="1967"/>
                  </a:cubicBezTo>
                  <a:cubicBezTo>
                    <a:pt x="779" y="1948"/>
                    <a:pt x="789" y="1932"/>
                    <a:pt x="788" y="1912"/>
                  </a:cubicBezTo>
                  <a:cubicBezTo>
                    <a:pt x="788" y="1891"/>
                    <a:pt x="770" y="1860"/>
                    <a:pt x="767" y="1844"/>
                  </a:cubicBezTo>
                  <a:cubicBezTo>
                    <a:pt x="764" y="1828"/>
                    <a:pt x="770" y="1825"/>
                    <a:pt x="767" y="1817"/>
                  </a:cubicBezTo>
                  <a:cubicBezTo>
                    <a:pt x="764" y="1809"/>
                    <a:pt x="745" y="1798"/>
                    <a:pt x="746" y="1793"/>
                  </a:cubicBezTo>
                  <a:cubicBezTo>
                    <a:pt x="745" y="1785"/>
                    <a:pt x="768" y="1791"/>
                    <a:pt x="773" y="1784"/>
                  </a:cubicBezTo>
                  <a:cubicBezTo>
                    <a:pt x="778" y="1775"/>
                    <a:pt x="802" y="1775"/>
                    <a:pt x="812" y="1769"/>
                  </a:cubicBezTo>
                  <a:cubicBezTo>
                    <a:pt x="822" y="1763"/>
                    <a:pt x="827" y="1748"/>
                    <a:pt x="833" y="1745"/>
                  </a:cubicBezTo>
                  <a:cubicBezTo>
                    <a:pt x="839" y="1742"/>
                    <a:pt x="845" y="1756"/>
                    <a:pt x="851" y="1751"/>
                  </a:cubicBezTo>
                  <a:cubicBezTo>
                    <a:pt x="856" y="1747"/>
                    <a:pt x="860" y="1725"/>
                    <a:pt x="866" y="1715"/>
                  </a:cubicBezTo>
                  <a:cubicBezTo>
                    <a:pt x="872" y="1705"/>
                    <a:pt x="877" y="1699"/>
                    <a:pt x="887" y="1691"/>
                  </a:cubicBezTo>
                  <a:cubicBezTo>
                    <a:pt x="896" y="1683"/>
                    <a:pt x="910" y="1677"/>
                    <a:pt x="923" y="1670"/>
                  </a:cubicBezTo>
                  <a:cubicBezTo>
                    <a:pt x="936" y="1665"/>
                    <a:pt x="952" y="1664"/>
                    <a:pt x="965" y="1658"/>
                  </a:cubicBezTo>
                  <a:cubicBezTo>
                    <a:pt x="978" y="1652"/>
                    <a:pt x="992" y="1638"/>
                    <a:pt x="1001" y="1634"/>
                  </a:cubicBezTo>
                  <a:cubicBezTo>
                    <a:pt x="1010" y="1630"/>
                    <a:pt x="1017" y="1636"/>
                    <a:pt x="1021" y="1632"/>
                  </a:cubicBezTo>
                  <a:cubicBezTo>
                    <a:pt x="1026" y="1629"/>
                    <a:pt x="1022" y="1616"/>
                    <a:pt x="1025" y="1610"/>
                  </a:cubicBezTo>
                  <a:cubicBezTo>
                    <a:pt x="1028" y="1604"/>
                    <a:pt x="1036" y="1600"/>
                    <a:pt x="1040" y="1595"/>
                  </a:cubicBezTo>
                  <a:cubicBezTo>
                    <a:pt x="1044" y="1590"/>
                    <a:pt x="1046" y="1583"/>
                    <a:pt x="1052" y="1577"/>
                  </a:cubicBezTo>
                  <a:cubicBezTo>
                    <a:pt x="1059" y="1565"/>
                    <a:pt x="1074" y="1574"/>
                    <a:pt x="1079" y="1556"/>
                  </a:cubicBezTo>
                  <a:cubicBezTo>
                    <a:pt x="1084" y="1541"/>
                    <a:pt x="1081" y="1499"/>
                    <a:pt x="1082" y="1484"/>
                  </a:cubicBezTo>
                  <a:cubicBezTo>
                    <a:pt x="1083" y="1469"/>
                    <a:pt x="1085" y="1473"/>
                    <a:pt x="1085" y="1466"/>
                  </a:cubicBezTo>
                  <a:cubicBezTo>
                    <a:pt x="1085" y="1459"/>
                    <a:pt x="1086" y="1453"/>
                    <a:pt x="1085" y="1442"/>
                  </a:cubicBezTo>
                  <a:cubicBezTo>
                    <a:pt x="1084" y="1431"/>
                    <a:pt x="1083" y="1410"/>
                    <a:pt x="1079" y="1397"/>
                  </a:cubicBezTo>
                  <a:cubicBezTo>
                    <a:pt x="1075" y="1384"/>
                    <a:pt x="1064" y="1374"/>
                    <a:pt x="1061" y="1361"/>
                  </a:cubicBezTo>
                  <a:cubicBezTo>
                    <a:pt x="1056" y="1340"/>
                    <a:pt x="1065" y="1328"/>
                    <a:pt x="1061" y="1319"/>
                  </a:cubicBezTo>
                  <a:cubicBezTo>
                    <a:pt x="1057" y="1310"/>
                    <a:pt x="1044" y="1313"/>
                    <a:pt x="1040" y="1307"/>
                  </a:cubicBezTo>
                  <a:cubicBezTo>
                    <a:pt x="1036" y="1301"/>
                    <a:pt x="1038" y="1302"/>
                    <a:pt x="1037" y="1282"/>
                  </a:cubicBezTo>
                  <a:cubicBezTo>
                    <a:pt x="1036" y="1262"/>
                    <a:pt x="1033" y="1207"/>
                    <a:pt x="1031" y="1184"/>
                  </a:cubicBezTo>
                  <a:cubicBezTo>
                    <a:pt x="1029" y="1161"/>
                    <a:pt x="1029" y="1155"/>
                    <a:pt x="1025" y="1145"/>
                  </a:cubicBezTo>
                  <a:cubicBezTo>
                    <a:pt x="1024" y="1136"/>
                    <a:pt x="1006" y="1135"/>
                    <a:pt x="1007" y="1124"/>
                  </a:cubicBezTo>
                  <a:cubicBezTo>
                    <a:pt x="1007" y="1112"/>
                    <a:pt x="1018" y="1087"/>
                    <a:pt x="1025" y="1073"/>
                  </a:cubicBezTo>
                  <a:cubicBezTo>
                    <a:pt x="1032" y="1059"/>
                    <a:pt x="1042" y="1047"/>
                    <a:pt x="1049" y="1037"/>
                  </a:cubicBezTo>
                  <a:cubicBezTo>
                    <a:pt x="1056" y="1027"/>
                    <a:pt x="1062" y="1026"/>
                    <a:pt x="1067" y="1013"/>
                  </a:cubicBezTo>
                  <a:cubicBezTo>
                    <a:pt x="1072" y="1005"/>
                    <a:pt x="1082" y="959"/>
                    <a:pt x="1082" y="959"/>
                  </a:cubicBezTo>
                  <a:cubicBezTo>
                    <a:pt x="1085" y="946"/>
                    <a:pt x="1080" y="933"/>
                    <a:pt x="1085" y="923"/>
                  </a:cubicBezTo>
                  <a:cubicBezTo>
                    <a:pt x="1090" y="913"/>
                    <a:pt x="1105" y="907"/>
                    <a:pt x="1115" y="900"/>
                  </a:cubicBezTo>
                  <a:cubicBezTo>
                    <a:pt x="1124" y="892"/>
                    <a:pt x="1130" y="887"/>
                    <a:pt x="1142" y="878"/>
                  </a:cubicBezTo>
                  <a:cubicBezTo>
                    <a:pt x="1154" y="869"/>
                    <a:pt x="1175" y="862"/>
                    <a:pt x="1187" y="845"/>
                  </a:cubicBezTo>
                  <a:cubicBezTo>
                    <a:pt x="1198" y="828"/>
                    <a:pt x="1213" y="789"/>
                    <a:pt x="1217" y="776"/>
                  </a:cubicBezTo>
                  <a:cubicBezTo>
                    <a:pt x="1221" y="763"/>
                    <a:pt x="1215" y="775"/>
                    <a:pt x="1214" y="764"/>
                  </a:cubicBezTo>
                  <a:cubicBezTo>
                    <a:pt x="1213" y="753"/>
                    <a:pt x="1209" y="713"/>
                    <a:pt x="1211" y="710"/>
                  </a:cubicBezTo>
                  <a:cubicBezTo>
                    <a:pt x="1214" y="706"/>
                    <a:pt x="1220" y="739"/>
                    <a:pt x="1226" y="746"/>
                  </a:cubicBezTo>
                  <a:cubicBezTo>
                    <a:pt x="1232" y="753"/>
                    <a:pt x="1232" y="764"/>
                    <a:pt x="1247" y="755"/>
                  </a:cubicBezTo>
                  <a:cubicBezTo>
                    <a:pt x="1261" y="742"/>
                    <a:pt x="1297" y="701"/>
                    <a:pt x="1319" y="689"/>
                  </a:cubicBezTo>
                  <a:cubicBezTo>
                    <a:pt x="1340" y="676"/>
                    <a:pt x="1357" y="682"/>
                    <a:pt x="1370" y="677"/>
                  </a:cubicBezTo>
                  <a:cubicBezTo>
                    <a:pt x="1383" y="672"/>
                    <a:pt x="1390" y="667"/>
                    <a:pt x="1397" y="659"/>
                  </a:cubicBezTo>
                  <a:cubicBezTo>
                    <a:pt x="1423" y="637"/>
                    <a:pt x="1409" y="634"/>
                    <a:pt x="1415" y="626"/>
                  </a:cubicBezTo>
                  <a:cubicBezTo>
                    <a:pt x="1421" y="618"/>
                    <a:pt x="1427" y="616"/>
                    <a:pt x="1433" y="611"/>
                  </a:cubicBezTo>
                  <a:cubicBezTo>
                    <a:pt x="1439" y="606"/>
                    <a:pt x="1446" y="607"/>
                    <a:pt x="1451" y="596"/>
                  </a:cubicBezTo>
                  <a:cubicBezTo>
                    <a:pt x="1456" y="585"/>
                    <a:pt x="1451" y="574"/>
                    <a:pt x="1466" y="542"/>
                  </a:cubicBezTo>
                  <a:cubicBezTo>
                    <a:pt x="1501" y="501"/>
                    <a:pt x="1519" y="460"/>
                    <a:pt x="1538" y="407"/>
                  </a:cubicBezTo>
                  <a:cubicBezTo>
                    <a:pt x="1551" y="373"/>
                    <a:pt x="1572" y="357"/>
                    <a:pt x="1582" y="324"/>
                  </a:cubicBezTo>
                  <a:cubicBezTo>
                    <a:pt x="1592" y="291"/>
                    <a:pt x="1594" y="232"/>
                    <a:pt x="1597" y="208"/>
                  </a:cubicBezTo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3" name="WordArt 16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7848600" cy="83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317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prstShdw prst="shdw17" dist="17961" dir="13500000">
                    <a:srgbClr val="00007A"/>
                  </a:prstShdw>
                </a:effectLst>
                <a:latin typeface="Arial"/>
                <a:cs typeface="Arial"/>
              </a:rPr>
              <a:t>Басейни  річок  Африки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5410200" y="1828800"/>
            <a:ext cx="3048000" cy="1187450"/>
            <a:chOff x="3408" y="1152"/>
            <a:chExt cx="1920" cy="748"/>
          </a:xfrm>
        </p:grpSpPr>
        <p:sp>
          <p:nvSpPr>
            <p:cNvPr id="2107" name="Rectangle 14"/>
            <p:cNvSpPr>
              <a:spLocks noChangeArrowheads="1"/>
            </p:cNvSpPr>
            <p:nvPr/>
          </p:nvSpPr>
          <p:spPr bwMode="auto">
            <a:xfrm>
              <a:off x="3408" y="1200"/>
              <a:ext cx="432" cy="240"/>
            </a:xfrm>
            <a:prstGeom prst="rect">
              <a:avLst/>
            </a:prstGeom>
            <a:solidFill>
              <a:srgbClr val="00CC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8" name="Text Box 17"/>
            <p:cNvSpPr txBox="1">
              <a:spLocks noChangeArrowheads="1"/>
            </p:cNvSpPr>
            <p:nvPr/>
          </p:nvSpPr>
          <p:spPr bwMode="auto">
            <a:xfrm>
              <a:off x="3840" y="1152"/>
              <a:ext cx="148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000" b="1" i="1"/>
                <a:t>- </a:t>
              </a:r>
              <a:r>
                <a:rPr lang="uk-UA" b="1" i="1"/>
                <a:t>басейн Атлантичного   океану </a:t>
              </a:r>
              <a:r>
                <a:rPr lang="uk-UA" i="1"/>
                <a:t>(1/2</a:t>
              </a:r>
              <a:r>
                <a:rPr lang="en-US" i="1"/>
                <a:t> S</a:t>
              </a:r>
              <a:r>
                <a:rPr lang="uk-UA" i="1"/>
                <a:t>)</a:t>
              </a:r>
              <a:r>
                <a:rPr lang="uk-UA" b="1" i="1"/>
                <a:t>;</a:t>
              </a:r>
              <a:endParaRPr lang="ru-RU" b="1" i="1"/>
            </a:p>
          </p:txBody>
        </p:sp>
      </p:grp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5410200" y="3048000"/>
            <a:ext cx="2971800" cy="1187450"/>
            <a:chOff x="3408" y="1920"/>
            <a:chExt cx="1872" cy="748"/>
          </a:xfrm>
        </p:grpSpPr>
        <p:sp>
          <p:nvSpPr>
            <p:cNvPr id="2105" name="Rectangle 13"/>
            <p:cNvSpPr>
              <a:spLocks noChangeArrowheads="1"/>
            </p:cNvSpPr>
            <p:nvPr/>
          </p:nvSpPr>
          <p:spPr bwMode="auto">
            <a:xfrm>
              <a:off x="3408" y="1968"/>
              <a:ext cx="432" cy="240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6" name="Rectangle 18"/>
            <p:cNvSpPr>
              <a:spLocks noChangeArrowheads="1"/>
            </p:cNvSpPr>
            <p:nvPr/>
          </p:nvSpPr>
          <p:spPr bwMode="auto">
            <a:xfrm>
              <a:off x="3840" y="1920"/>
              <a:ext cx="1440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000" b="1" i="1"/>
                <a:t>- </a:t>
              </a:r>
              <a:r>
                <a:rPr lang="uk-UA" b="1" i="1"/>
                <a:t>басейн Індійського  океану</a:t>
              </a:r>
              <a:r>
                <a:rPr lang="en-US" b="1" i="1"/>
                <a:t> </a:t>
              </a:r>
              <a:r>
                <a:rPr lang="en-US" i="1"/>
                <a:t>(1</a:t>
              </a:r>
              <a:r>
                <a:rPr lang="uk-UA" i="1"/>
                <a:t>/5 </a:t>
              </a:r>
              <a:r>
                <a:rPr lang="en-US" i="1"/>
                <a:t>S)</a:t>
              </a:r>
              <a:r>
                <a:rPr lang="uk-UA" b="1" i="1"/>
                <a:t>;</a:t>
              </a:r>
              <a:endParaRPr lang="ru-RU" b="1" i="1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5410200" y="4343400"/>
            <a:ext cx="2895600" cy="1187450"/>
            <a:chOff x="3408" y="2736"/>
            <a:chExt cx="1824" cy="748"/>
          </a:xfrm>
        </p:grpSpPr>
        <p:sp>
          <p:nvSpPr>
            <p:cNvPr id="2103" name="Rectangle 15"/>
            <p:cNvSpPr>
              <a:spLocks noChangeArrowheads="1"/>
            </p:cNvSpPr>
            <p:nvPr/>
          </p:nvSpPr>
          <p:spPr bwMode="auto">
            <a:xfrm>
              <a:off x="3408" y="2784"/>
              <a:ext cx="432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4" name="Rectangle 19"/>
            <p:cNvSpPr>
              <a:spLocks noChangeArrowheads="1"/>
            </p:cNvSpPr>
            <p:nvPr/>
          </p:nvSpPr>
          <p:spPr bwMode="auto">
            <a:xfrm>
              <a:off x="3840" y="2736"/>
              <a:ext cx="139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000" b="1" i="1"/>
                <a:t>- </a:t>
              </a:r>
              <a:r>
                <a:rPr lang="uk-UA" b="1" i="1"/>
                <a:t>басейн внутрішнього стоку </a:t>
              </a:r>
              <a:r>
                <a:rPr lang="uk-UA" i="1"/>
                <a:t>(1/3</a:t>
              </a:r>
              <a:r>
                <a:rPr lang="en-US" i="1"/>
                <a:t> S</a:t>
              </a:r>
              <a:r>
                <a:rPr lang="uk-UA" i="1"/>
                <a:t>)</a:t>
              </a:r>
              <a:r>
                <a:rPr lang="uk-UA" b="1" i="1"/>
                <a:t>.</a:t>
              </a:r>
              <a:endParaRPr lang="ru-RU" b="1" i="1"/>
            </a:p>
          </p:txBody>
        </p:sp>
      </p:grpSp>
      <p:sp>
        <p:nvSpPr>
          <p:cNvPr id="2057" name="Text Box 20"/>
          <p:cNvSpPr txBox="1">
            <a:spLocks noChangeArrowheads="1"/>
          </p:cNvSpPr>
          <p:nvPr/>
        </p:nvSpPr>
        <p:spPr bwMode="auto">
          <a:xfrm>
            <a:off x="2449513" y="5762625"/>
            <a:ext cx="113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uk-UA" sz="1800" b="1" i="1"/>
              <a:t>Капські гори</a:t>
            </a:r>
            <a:endParaRPr lang="ru-RU" sz="1800" b="1" i="1"/>
          </a:p>
        </p:txBody>
      </p:sp>
      <p:sp>
        <p:nvSpPr>
          <p:cNvPr id="2058" name="Rectangle 21"/>
          <p:cNvSpPr>
            <a:spLocks noChangeArrowheads="1"/>
          </p:cNvSpPr>
          <p:nvPr/>
        </p:nvSpPr>
        <p:spPr bwMode="auto">
          <a:xfrm rot="-3249904">
            <a:off x="3328988" y="5392738"/>
            <a:ext cx="121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uk-UA" sz="1800" b="1" i="1"/>
              <a:t>Драконові гори</a:t>
            </a:r>
            <a:endParaRPr lang="ru-RU" sz="1800" b="1" i="1"/>
          </a:p>
        </p:txBody>
      </p:sp>
      <p:sp>
        <p:nvSpPr>
          <p:cNvPr id="2059" name="Rectangle 23"/>
          <p:cNvSpPr>
            <a:spLocks noChangeArrowheads="1"/>
          </p:cNvSpPr>
          <p:nvPr/>
        </p:nvSpPr>
        <p:spPr bwMode="auto">
          <a:xfrm>
            <a:off x="3733800" y="25908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800" b="1" i="1"/>
              <a:t>Ефіопське нагір'я</a:t>
            </a:r>
            <a:endParaRPr lang="ru-RU" sz="1800" b="1" i="1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0" y="1600200"/>
            <a:ext cx="5257800" cy="3733800"/>
            <a:chOff x="0" y="1008"/>
            <a:chExt cx="3312" cy="2352"/>
          </a:xfrm>
        </p:grpSpPr>
        <p:sp>
          <p:nvSpPr>
            <p:cNvPr id="2099" name="Line 3"/>
            <p:cNvSpPr>
              <a:spLocks noChangeShapeType="1"/>
            </p:cNvSpPr>
            <p:nvPr/>
          </p:nvSpPr>
          <p:spPr bwMode="auto">
            <a:xfrm flipH="1">
              <a:off x="0" y="2160"/>
              <a:ext cx="3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0" y="1008"/>
              <a:ext cx="3312" cy="2352"/>
              <a:chOff x="0" y="1008"/>
              <a:chExt cx="3408" cy="2352"/>
            </a:xfrm>
          </p:grpSpPr>
          <p:sp>
            <p:nvSpPr>
              <p:cNvPr id="2101" name="Line 5"/>
              <p:cNvSpPr>
                <a:spLocks noChangeShapeType="1"/>
              </p:cNvSpPr>
              <p:nvPr/>
            </p:nvSpPr>
            <p:spPr bwMode="auto">
              <a:xfrm flipH="1">
                <a:off x="0" y="1008"/>
                <a:ext cx="3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2" name="Line 6"/>
              <p:cNvSpPr>
                <a:spLocks noChangeShapeType="1"/>
              </p:cNvSpPr>
              <p:nvPr/>
            </p:nvSpPr>
            <p:spPr bwMode="auto">
              <a:xfrm flipH="1">
                <a:off x="0" y="3360"/>
                <a:ext cx="3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061" name="Rectangle 24"/>
          <p:cNvSpPr>
            <a:spLocks noChangeArrowheads="1"/>
          </p:cNvSpPr>
          <p:nvPr/>
        </p:nvSpPr>
        <p:spPr bwMode="auto">
          <a:xfrm rot="-3650628">
            <a:off x="3474243" y="3307557"/>
            <a:ext cx="12493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400" b="1" i="1"/>
              <a:t>Східно-Африканське плоскогір'я</a:t>
            </a:r>
            <a:endParaRPr lang="ru-RU" sz="1400" b="1" i="1"/>
          </a:p>
        </p:txBody>
      </p: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2279650" y="2947988"/>
            <a:ext cx="1525588" cy="1439862"/>
            <a:chOff x="1436" y="1857"/>
            <a:chExt cx="961" cy="907"/>
          </a:xfrm>
        </p:grpSpPr>
        <p:sp>
          <p:nvSpPr>
            <p:cNvPr id="2094" name="Freeform 37"/>
            <p:cNvSpPr>
              <a:spLocks/>
            </p:cNvSpPr>
            <p:nvPr/>
          </p:nvSpPr>
          <p:spPr bwMode="auto">
            <a:xfrm>
              <a:off x="1436" y="2054"/>
              <a:ext cx="961" cy="710"/>
            </a:xfrm>
            <a:custGeom>
              <a:avLst/>
              <a:gdLst>
                <a:gd name="T0" fmla="*/ 901 w 961"/>
                <a:gd name="T1" fmla="*/ 570 h 710"/>
                <a:gd name="T2" fmla="*/ 951 w 961"/>
                <a:gd name="T3" fmla="*/ 577 h 710"/>
                <a:gd name="T4" fmla="*/ 952 w 961"/>
                <a:gd name="T5" fmla="*/ 603 h 710"/>
                <a:gd name="T6" fmla="*/ 909 w 961"/>
                <a:gd name="T7" fmla="*/ 646 h 710"/>
                <a:gd name="T8" fmla="*/ 888 w 961"/>
                <a:gd name="T9" fmla="*/ 664 h 710"/>
                <a:gd name="T10" fmla="*/ 844 w 961"/>
                <a:gd name="T11" fmla="*/ 700 h 710"/>
                <a:gd name="T12" fmla="*/ 826 w 961"/>
                <a:gd name="T13" fmla="*/ 706 h 710"/>
                <a:gd name="T14" fmla="*/ 807 w 961"/>
                <a:gd name="T15" fmla="*/ 708 h 710"/>
                <a:gd name="T16" fmla="*/ 796 w 961"/>
                <a:gd name="T17" fmla="*/ 690 h 710"/>
                <a:gd name="T18" fmla="*/ 798 w 961"/>
                <a:gd name="T19" fmla="*/ 601 h 710"/>
                <a:gd name="T20" fmla="*/ 796 w 961"/>
                <a:gd name="T21" fmla="*/ 514 h 710"/>
                <a:gd name="T22" fmla="*/ 787 w 961"/>
                <a:gd name="T23" fmla="*/ 501 h 710"/>
                <a:gd name="T24" fmla="*/ 765 w 961"/>
                <a:gd name="T25" fmla="*/ 481 h 710"/>
                <a:gd name="T26" fmla="*/ 711 w 961"/>
                <a:gd name="T27" fmla="*/ 412 h 710"/>
                <a:gd name="T28" fmla="*/ 709 w 961"/>
                <a:gd name="T29" fmla="*/ 355 h 710"/>
                <a:gd name="T30" fmla="*/ 691 w 961"/>
                <a:gd name="T31" fmla="*/ 342 h 710"/>
                <a:gd name="T32" fmla="*/ 687 w 961"/>
                <a:gd name="T33" fmla="*/ 339 h 710"/>
                <a:gd name="T34" fmla="*/ 670 w 961"/>
                <a:gd name="T35" fmla="*/ 304 h 710"/>
                <a:gd name="T36" fmla="*/ 666 w 961"/>
                <a:gd name="T37" fmla="*/ 249 h 710"/>
                <a:gd name="T38" fmla="*/ 658 w 961"/>
                <a:gd name="T39" fmla="*/ 187 h 710"/>
                <a:gd name="T40" fmla="*/ 651 w 961"/>
                <a:gd name="T41" fmla="*/ 150 h 710"/>
                <a:gd name="T42" fmla="*/ 645 w 961"/>
                <a:gd name="T43" fmla="*/ 109 h 710"/>
                <a:gd name="T44" fmla="*/ 618 w 961"/>
                <a:gd name="T45" fmla="*/ 79 h 710"/>
                <a:gd name="T46" fmla="*/ 577 w 961"/>
                <a:gd name="T47" fmla="*/ 54 h 710"/>
                <a:gd name="T48" fmla="*/ 547 w 961"/>
                <a:gd name="T49" fmla="*/ 40 h 710"/>
                <a:gd name="T50" fmla="*/ 517 w 961"/>
                <a:gd name="T51" fmla="*/ 15 h 710"/>
                <a:gd name="T52" fmla="*/ 453 w 961"/>
                <a:gd name="T53" fmla="*/ 0 h 710"/>
                <a:gd name="T54" fmla="*/ 400 w 961"/>
                <a:gd name="T55" fmla="*/ 1 h 710"/>
                <a:gd name="T56" fmla="*/ 325 w 961"/>
                <a:gd name="T57" fmla="*/ 34 h 710"/>
                <a:gd name="T58" fmla="*/ 273 w 961"/>
                <a:gd name="T59" fmla="*/ 90 h 710"/>
                <a:gd name="T60" fmla="*/ 229 w 961"/>
                <a:gd name="T61" fmla="*/ 139 h 710"/>
                <a:gd name="T62" fmla="*/ 207 w 961"/>
                <a:gd name="T63" fmla="*/ 174 h 710"/>
                <a:gd name="T64" fmla="*/ 193 w 961"/>
                <a:gd name="T65" fmla="*/ 192 h 710"/>
                <a:gd name="T66" fmla="*/ 178 w 961"/>
                <a:gd name="T67" fmla="*/ 249 h 710"/>
                <a:gd name="T68" fmla="*/ 114 w 961"/>
                <a:gd name="T69" fmla="*/ 339 h 710"/>
                <a:gd name="T70" fmla="*/ 75 w 961"/>
                <a:gd name="T71" fmla="*/ 351 h 710"/>
                <a:gd name="T72" fmla="*/ 42 w 961"/>
                <a:gd name="T73" fmla="*/ 375 h 710"/>
                <a:gd name="T74" fmla="*/ 0 w 961"/>
                <a:gd name="T75" fmla="*/ 394 h 7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61"/>
                <a:gd name="T115" fmla="*/ 0 h 710"/>
                <a:gd name="T116" fmla="*/ 961 w 961"/>
                <a:gd name="T117" fmla="*/ 710 h 7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61" h="710">
                  <a:moveTo>
                    <a:pt x="901" y="570"/>
                  </a:moveTo>
                  <a:cubicBezTo>
                    <a:pt x="935" y="571"/>
                    <a:pt x="930" y="573"/>
                    <a:pt x="951" y="577"/>
                  </a:cubicBezTo>
                  <a:cubicBezTo>
                    <a:pt x="961" y="582"/>
                    <a:pt x="958" y="595"/>
                    <a:pt x="952" y="603"/>
                  </a:cubicBezTo>
                  <a:cubicBezTo>
                    <a:pt x="941" y="618"/>
                    <a:pt x="924" y="636"/>
                    <a:pt x="909" y="646"/>
                  </a:cubicBezTo>
                  <a:cubicBezTo>
                    <a:pt x="904" y="654"/>
                    <a:pt x="895" y="657"/>
                    <a:pt x="888" y="664"/>
                  </a:cubicBezTo>
                  <a:cubicBezTo>
                    <a:pt x="874" y="677"/>
                    <a:pt x="865" y="696"/>
                    <a:pt x="844" y="700"/>
                  </a:cubicBezTo>
                  <a:cubicBezTo>
                    <a:pt x="838" y="703"/>
                    <a:pt x="832" y="705"/>
                    <a:pt x="826" y="706"/>
                  </a:cubicBezTo>
                  <a:cubicBezTo>
                    <a:pt x="819" y="710"/>
                    <a:pt x="815" y="709"/>
                    <a:pt x="807" y="708"/>
                  </a:cubicBezTo>
                  <a:cubicBezTo>
                    <a:pt x="799" y="703"/>
                    <a:pt x="800" y="698"/>
                    <a:pt x="796" y="690"/>
                  </a:cubicBezTo>
                  <a:cubicBezTo>
                    <a:pt x="793" y="661"/>
                    <a:pt x="789" y="629"/>
                    <a:pt x="798" y="601"/>
                  </a:cubicBezTo>
                  <a:cubicBezTo>
                    <a:pt x="799" y="574"/>
                    <a:pt x="806" y="540"/>
                    <a:pt x="796" y="514"/>
                  </a:cubicBezTo>
                  <a:cubicBezTo>
                    <a:pt x="795" y="506"/>
                    <a:pt x="794" y="505"/>
                    <a:pt x="787" y="501"/>
                  </a:cubicBezTo>
                  <a:cubicBezTo>
                    <a:pt x="781" y="491"/>
                    <a:pt x="774" y="487"/>
                    <a:pt x="765" y="481"/>
                  </a:cubicBezTo>
                  <a:cubicBezTo>
                    <a:pt x="745" y="467"/>
                    <a:pt x="715" y="437"/>
                    <a:pt x="711" y="412"/>
                  </a:cubicBezTo>
                  <a:cubicBezTo>
                    <a:pt x="711" y="411"/>
                    <a:pt x="716" y="367"/>
                    <a:pt x="709" y="355"/>
                  </a:cubicBezTo>
                  <a:cubicBezTo>
                    <a:pt x="706" y="350"/>
                    <a:pt x="695" y="345"/>
                    <a:pt x="691" y="342"/>
                  </a:cubicBezTo>
                  <a:cubicBezTo>
                    <a:pt x="690" y="341"/>
                    <a:pt x="687" y="339"/>
                    <a:pt x="687" y="339"/>
                  </a:cubicBezTo>
                  <a:cubicBezTo>
                    <a:pt x="681" y="329"/>
                    <a:pt x="674" y="316"/>
                    <a:pt x="670" y="304"/>
                  </a:cubicBezTo>
                  <a:cubicBezTo>
                    <a:pt x="667" y="288"/>
                    <a:pt x="668" y="268"/>
                    <a:pt x="666" y="249"/>
                  </a:cubicBezTo>
                  <a:cubicBezTo>
                    <a:pt x="664" y="230"/>
                    <a:pt x="660" y="203"/>
                    <a:pt x="658" y="187"/>
                  </a:cubicBezTo>
                  <a:cubicBezTo>
                    <a:pt x="657" y="175"/>
                    <a:pt x="653" y="163"/>
                    <a:pt x="651" y="150"/>
                  </a:cubicBezTo>
                  <a:cubicBezTo>
                    <a:pt x="649" y="137"/>
                    <a:pt x="650" y="121"/>
                    <a:pt x="645" y="109"/>
                  </a:cubicBezTo>
                  <a:cubicBezTo>
                    <a:pt x="642" y="93"/>
                    <a:pt x="634" y="82"/>
                    <a:pt x="618" y="79"/>
                  </a:cubicBezTo>
                  <a:cubicBezTo>
                    <a:pt x="606" y="71"/>
                    <a:pt x="591" y="57"/>
                    <a:pt x="577" y="54"/>
                  </a:cubicBezTo>
                  <a:cubicBezTo>
                    <a:pt x="567" y="49"/>
                    <a:pt x="558" y="44"/>
                    <a:pt x="547" y="40"/>
                  </a:cubicBezTo>
                  <a:cubicBezTo>
                    <a:pt x="536" y="34"/>
                    <a:pt x="533" y="22"/>
                    <a:pt x="517" y="15"/>
                  </a:cubicBezTo>
                  <a:cubicBezTo>
                    <a:pt x="501" y="8"/>
                    <a:pt x="472" y="2"/>
                    <a:pt x="453" y="0"/>
                  </a:cubicBezTo>
                  <a:cubicBezTo>
                    <a:pt x="435" y="0"/>
                    <a:pt x="418" y="0"/>
                    <a:pt x="400" y="1"/>
                  </a:cubicBezTo>
                  <a:cubicBezTo>
                    <a:pt x="379" y="7"/>
                    <a:pt x="346" y="19"/>
                    <a:pt x="325" y="34"/>
                  </a:cubicBezTo>
                  <a:cubicBezTo>
                    <a:pt x="306" y="47"/>
                    <a:pt x="289" y="73"/>
                    <a:pt x="273" y="90"/>
                  </a:cubicBezTo>
                  <a:cubicBezTo>
                    <a:pt x="270" y="109"/>
                    <a:pt x="248" y="133"/>
                    <a:pt x="229" y="139"/>
                  </a:cubicBezTo>
                  <a:cubicBezTo>
                    <a:pt x="223" y="152"/>
                    <a:pt x="219" y="165"/>
                    <a:pt x="207" y="174"/>
                  </a:cubicBezTo>
                  <a:cubicBezTo>
                    <a:pt x="203" y="181"/>
                    <a:pt x="199" y="186"/>
                    <a:pt x="193" y="192"/>
                  </a:cubicBezTo>
                  <a:cubicBezTo>
                    <a:pt x="191" y="212"/>
                    <a:pt x="183" y="230"/>
                    <a:pt x="178" y="249"/>
                  </a:cubicBezTo>
                  <a:cubicBezTo>
                    <a:pt x="167" y="293"/>
                    <a:pt x="163" y="328"/>
                    <a:pt x="114" y="339"/>
                  </a:cubicBezTo>
                  <a:cubicBezTo>
                    <a:pt x="97" y="358"/>
                    <a:pt x="87" y="345"/>
                    <a:pt x="75" y="351"/>
                  </a:cubicBezTo>
                  <a:cubicBezTo>
                    <a:pt x="63" y="357"/>
                    <a:pt x="54" y="368"/>
                    <a:pt x="42" y="375"/>
                  </a:cubicBezTo>
                  <a:cubicBezTo>
                    <a:pt x="25" y="383"/>
                    <a:pt x="5" y="392"/>
                    <a:pt x="0" y="394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5" name="Freeform 38"/>
            <p:cNvSpPr>
              <a:spLocks/>
            </p:cNvSpPr>
            <p:nvPr/>
          </p:nvSpPr>
          <p:spPr bwMode="auto">
            <a:xfrm>
              <a:off x="1934" y="2483"/>
              <a:ext cx="220" cy="271"/>
            </a:xfrm>
            <a:custGeom>
              <a:avLst/>
              <a:gdLst>
                <a:gd name="T0" fmla="*/ 0 w 220"/>
                <a:gd name="T1" fmla="*/ 271 h 271"/>
                <a:gd name="T2" fmla="*/ 39 w 220"/>
                <a:gd name="T3" fmla="*/ 244 h 271"/>
                <a:gd name="T4" fmla="*/ 81 w 220"/>
                <a:gd name="T5" fmla="*/ 228 h 271"/>
                <a:gd name="T6" fmla="*/ 94 w 220"/>
                <a:gd name="T7" fmla="*/ 210 h 271"/>
                <a:gd name="T8" fmla="*/ 97 w 220"/>
                <a:gd name="T9" fmla="*/ 174 h 271"/>
                <a:gd name="T10" fmla="*/ 118 w 220"/>
                <a:gd name="T11" fmla="*/ 153 h 271"/>
                <a:gd name="T12" fmla="*/ 141 w 220"/>
                <a:gd name="T13" fmla="*/ 133 h 271"/>
                <a:gd name="T14" fmla="*/ 150 w 220"/>
                <a:gd name="T15" fmla="*/ 126 h 271"/>
                <a:gd name="T16" fmla="*/ 174 w 220"/>
                <a:gd name="T17" fmla="*/ 99 h 271"/>
                <a:gd name="T18" fmla="*/ 201 w 220"/>
                <a:gd name="T19" fmla="*/ 66 h 271"/>
                <a:gd name="T20" fmla="*/ 210 w 220"/>
                <a:gd name="T21" fmla="*/ 30 h 271"/>
                <a:gd name="T22" fmla="*/ 219 w 220"/>
                <a:gd name="T23" fmla="*/ 10 h 271"/>
                <a:gd name="T24" fmla="*/ 220 w 220"/>
                <a:gd name="T25" fmla="*/ 0 h 2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0"/>
                <a:gd name="T40" fmla="*/ 0 h 271"/>
                <a:gd name="T41" fmla="*/ 220 w 220"/>
                <a:gd name="T42" fmla="*/ 271 h 2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0" h="271">
                  <a:moveTo>
                    <a:pt x="0" y="271"/>
                  </a:moveTo>
                  <a:cubicBezTo>
                    <a:pt x="3" y="253"/>
                    <a:pt x="24" y="247"/>
                    <a:pt x="39" y="244"/>
                  </a:cubicBezTo>
                  <a:cubicBezTo>
                    <a:pt x="52" y="234"/>
                    <a:pt x="65" y="231"/>
                    <a:pt x="81" y="228"/>
                  </a:cubicBezTo>
                  <a:cubicBezTo>
                    <a:pt x="86" y="222"/>
                    <a:pt x="89" y="216"/>
                    <a:pt x="94" y="210"/>
                  </a:cubicBezTo>
                  <a:cubicBezTo>
                    <a:pt x="100" y="192"/>
                    <a:pt x="92" y="218"/>
                    <a:pt x="97" y="174"/>
                  </a:cubicBezTo>
                  <a:cubicBezTo>
                    <a:pt x="98" y="167"/>
                    <a:pt x="113" y="158"/>
                    <a:pt x="118" y="153"/>
                  </a:cubicBezTo>
                  <a:cubicBezTo>
                    <a:pt x="126" y="145"/>
                    <a:pt x="132" y="139"/>
                    <a:pt x="141" y="133"/>
                  </a:cubicBezTo>
                  <a:cubicBezTo>
                    <a:pt x="144" y="131"/>
                    <a:pt x="150" y="126"/>
                    <a:pt x="150" y="126"/>
                  </a:cubicBezTo>
                  <a:cubicBezTo>
                    <a:pt x="155" y="115"/>
                    <a:pt x="164" y="105"/>
                    <a:pt x="174" y="99"/>
                  </a:cubicBezTo>
                  <a:cubicBezTo>
                    <a:pt x="182" y="86"/>
                    <a:pt x="194" y="79"/>
                    <a:pt x="201" y="66"/>
                  </a:cubicBezTo>
                  <a:cubicBezTo>
                    <a:pt x="202" y="55"/>
                    <a:pt x="205" y="40"/>
                    <a:pt x="210" y="30"/>
                  </a:cubicBezTo>
                  <a:cubicBezTo>
                    <a:pt x="211" y="23"/>
                    <a:pt x="216" y="16"/>
                    <a:pt x="219" y="10"/>
                  </a:cubicBezTo>
                  <a:cubicBezTo>
                    <a:pt x="220" y="3"/>
                    <a:pt x="220" y="6"/>
                    <a:pt x="220" y="0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6" name="Freeform 39"/>
            <p:cNvSpPr>
              <a:spLocks/>
            </p:cNvSpPr>
            <p:nvPr/>
          </p:nvSpPr>
          <p:spPr bwMode="auto">
            <a:xfrm>
              <a:off x="1614" y="2312"/>
              <a:ext cx="303" cy="409"/>
            </a:xfrm>
            <a:custGeom>
              <a:avLst/>
              <a:gdLst>
                <a:gd name="T0" fmla="*/ 138 w 303"/>
                <a:gd name="T1" fmla="*/ 409 h 409"/>
                <a:gd name="T2" fmla="*/ 245 w 303"/>
                <a:gd name="T3" fmla="*/ 399 h 409"/>
                <a:gd name="T4" fmla="*/ 272 w 303"/>
                <a:gd name="T5" fmla="*/ 394 h 409"/>
                <a:gd name="T6" fmla="*/ 302 w 303"/>
                <a:gd name="T7" fmla="*/ 363 h 409"/>
                <a:gd name="T8" fmla="*/ 282 w 303"/>
                <a:gd name="T9" fmla="*/ 304 h 409"/>
                <a:gd name="T10" fmla="*/ 267 w 303"/>
                <a:gd name="T11" fmla="*/ 204 h 409"/>
                <a:gd name="T12" fmla="*/ 255 w 303"/>
                <a:gd name="T13" fmla="*/ 183 h 409"/>
                <a:gd name="T14" fmla="*/ 231 w 303"/>
                <a:gd name="T15" fmla="*/ 169 h 409"/>
                <a:gd name="T16" fmla="*/ 215 w 303"/>
                <a:gd name="T17" fmla="*/ 160 h 409"/>
                <a:gd name="T18" fmla="*/ 227 w 303"/>
                <a:gd name="T19" fmla="*/ 135 h 409"/>
                <a:gd name="T20" fmla="*/ 231 w 303"/>
                <a:gd name="T21" fmla="*/ 90 h 409"/>
                <a:gd name="T22" fmla="*/ 210 w 303"/>
                <a:gd name="T23" fmla="*/ 72 h 409"/>
                <a:gd name="T24" fmla="*/ 189 w 303"/>
                <a:gd name="T25" fmla="*/ 64 h 409"/>
                <a:gd name="T26" fmla="*/ 177 w 303"/>
                <a:gd name="T27" fmla="*/ 58 h 409"/>
                <a:gd name="T28" fmla="*/ 165 w 303"/>
                <a:gd name="T29" fmla="*/ 52 h 409"/>
                <a:gd name="T30" fmla="*/ 114 w 303"/>
                <a:gd name="T31" fmla="*/ 27 h 409"/>
                <a:gd name="T32" fmla="*/ 95 w 303"/>
                <a:gd name="T33" fmla="*/ 18 h 409"/>
                <a:gd name="T34" fmla="*/ 68 w 303"/>
                <a:gd name="T35" fmla="*/ 9 h 409"/>
                <a:gd name="T36" fmla="*/ 12 w 303"/>
                <a:gd name="T37" fmla="*/ 0 h 409"/>
                <a:gd name="T38" fmla="*/ 0 w 303"/>
                <a:gd name="T39" fmla="*/ 1 h 4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3"/>
                <a:gd name="T61" fmla="*/ 0 h 409"/>
                <a:gd name="T62" fmla="*/ 303 w 303"/>
                <a:gd name="T63" fmla="*/ 409 h 40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3" h="409">
                  <a:moveTo>
                    <a:pt x="138" y="409"/>
                  </a:moveTo>
                  <a:cubicBezTo>
                    <a:pt x="155" y="399"/>
                    <a:pt x="222" y="400"/>
                    <a:pt x="245" y="399"/>
                  </a:cubicBezTo>
                  <a:cubicBezTo>
                    <a:pt x="255" y="398"/>
                    <a:pt x="263" y="398"/>
                    <a:pt x="272" y="394"/>
                  </a:cubicBezTo>
                  <a:cubicBezTo>
                    <a:pt x="282" y="384"/>
                    <a:pt x="295" y="376"/>
                    <a:pt x="302" y="363"/>
                  </a:cubicBezTo>
                  <a:cubicBezTo>
                    <a:pt x="303" y="335"/>
                    <a:pt x="300" y="325"/>
                    <a:pt x="282" y="304"/>
                  </a:cubicBezTo>
                  <a:cubicBezTo>
                    <a:pt x="277" y="271"/>
                    <a:pt x="276" y="236"/>
                    <a:pt x="267" y="204"/>
                  </a:cubicBezTo>
                  <a:cubicBezTo>
                    <a:pt x="266" y="193"/>
                    <a:pt x="264" y="189"/>
                    <a:pt x="255" y="183"/>
                  </a:cubicBezTo>
                  <a:cubicBezTo>
                    <a:pt x="249" y="176"/>
                    <a:pt x="239" y="174"/>
                    <a:pt x="231" y="169"/>
                  </a:cubicBezTo>
                  <a:cubicBezTo>
                    <a:pt x="226" y="166"/>
                    <a:pt x="215" y="160"/>
                    <a:pt x="215" y="160"/>
                  </a:cubicBezTo>
                  <a:cubicBezTo>
                    <a:pt x="216" y="149"/>
                    <a:pt x="218" y="142"/>
                    <a:pt x="227" y="135"/>
                  </a:cubicBezTo>
                  <a:cubicBezTo>
                    <a:pt x="232" y="110"/>
                    <a:pt x="230" y="125"/>
                    <a:pt x="231" y="90"/>
                  </a:cubicBezTo>
                  <a:cubicBezTo>
                    <a:pt x="229" y="80"/>
                    <a:pt x="220" y="74"/>
                    <a:pt x="210" y="72"/>
                  </a:cubicBezTo>
                  <a:cubicBezTo>
                    <a:pt x="202" y="66"/>
                    <a:pt x="199" y="66"/>
                    <a:pt x="189" y="64"/>
                  </a:cubicBezTo>
                  <a:cubicBezTo>
                    <a:pt x="181" y="58"/>
                    <a:pt x="189" y="63"/>
                    <a:pt x="177" y="58"/>
                  </a:cubicBezTo>
                  <a:cubicBezTo>
                    <a:pt x="173" y="56"/>
                    <a:pt x="165" y="52"/>
                    <a:pt x="165" y="52"/>
                  </a:cubicBezTo>
                  <a:cubicBezTo>
                    <a:pt x="147" y="28"/>
                    <a:pt x="149" y="28"/>
                    <a:pt x="114" y="27"/>
                  </a:cubicBezTo>
                  <a:cubicBezTo>
                    <a:pt x="107" y="24"/>
                    <a:pt x="103" y="19"/>
                    <a:pt x="95" y="18"/>
                  </a:cubicBezTo>
                  <a:cubicBezTo>
                    <a:pt x="86" y="15"/>
                    <a:pt x="77" y="11"/>
                    <a:pt x="68" y="9"/>
                  </a:cubicBezTo>
                  <a:cubicBezTo>
                    <a:pt x="51" y="2"/>
                    <a:pt x="30" y="1"/>
                    <a:pt x="12" y="0"/>
                  </a:cubicBezTo>
                  <a:cubicBezTo>
                    <a:pt x="2" y="1"/>
                    <a:pt x="6" y="1"/>
                    <a:pt x="0" y="1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7" name="Freeform 41"/>
            <p:cNvSpPr>
              <a:spLocks/>
            </p:cNvSpPr>
            <p:nvPr/>
          </p:nvSpPr>
          <p:spPr bwMode="auto">
            <a:xfrm>
              <a:off x="1697" y="1906"/>
              <a:ext cx="585" cy="254"/>
            </a:xfrm>
            <a:custGeom>
              <a:avLst/>
              <a:gdLst>
                <a:gd name="T0" fmla="*/ 585 w 585"/>
                <a:gd name="T1" fmla="*/ 95 h 254"/>
                <a:gd name="T2" fmla="*/ 559 w 585"/>
                <a:gd name="T3" fmla="*/ 91 h 254"/>
                <a:gd name="T4" fmla="*/ 493 w 585"/>
                <a:gd name="T5" fmla="*/ 79 h 254"/>
                <a:gd name="T6" fmla="*/ 411 w 585"/>
                <a:gd name="T7" fmla="*/ 83 h 254"/>
                <a:gd name="T8" fmla="*/ 300 w 585"/>
                <a:gd name="T9" fmla="*/ 76 h 254"/>
                <a:gd name="T10" fmla="*/ 244 w 585"/>
                <a:gd name="T11" fmla="*/ 70 h 254"/>
                <a:gd name="T12" fmla="*/ 199 w 585"/>
                <a:gd name="T13" fmla="*/ 49 h 254"/>
                <a:gd name="T14" fmla="*/ 163 w 585"/>
                <a:gd name="T15" fmla="*/ 37 h 254"/>
                <a:gd name="T16" fmla="*/ 126 w 585"/>
                <a:gd name="T17" fmla="*/ 31 h 254"/>
                <a:gd name="T18" fmla="*/ 109 w 585"/>
                <a:gd name="T19" fmla="*/ 16 h 254"/>
                <a:gd name="T20" fmla="*/ 57 w 585"/>
                <a:gd name="T21" fmla="*/ 19 h 254"/>
                <a:gd name="T22" fmla="*/ 48 w 585"/>
                <a:gd name="T23" fmla="*/ 32 h 254"/>
                <a:gd name="T24" fmla="*/ 43 w 585"/>
                <a:gd name="T25" fmla="*/ 50 h 254"/>
                <a:gd name="T26" fmla="*/ 37 w 585"/>
                <a:gd name="T27" fmla="*/ 79 h 254"/>
                <a:gd name="T28" fmla="*/ 19 w 585"/>
                <a:gd name="T29" fmla="*/ 133 h 254"/>
                <a:gd name="T30" fmla="*/ 16 w 585"/>
                <a:gd name="T31" fmla="*/ 158 h 254"/>
                <a:gd name="T32" fmla="*/ 10 w 585"/>
                <a:gd name="T33" fmla="*/ 170 h 254"/>
                <a:gd name="T34" fmla="*/ 1 w 585"/>
                <a:gd name="T35" fmla="*/ 224 h 254"/>
                <a:gd name="T36" fmla="*/ 0 w 585"/>
                <a:gd name="T37" fmla="*/ 254 h 2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254"/>
                <a:gd name="T59" fmla="*/ 585 w 585"/>
                <a:gd name="T60" fmla="*/ 254 h 2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254">
                  <a:moveTo>
                    <a:pt x="585" y="95"/>
                  </a:moveTo>
                  <a:cubicBezTo>
                    <a:pt x="576" y="93"/>
                    <a:pt x="568" y="92"/>
                    <a:pt x="559" y="91"/>
                  </a:cubicBezTo>
                  <a:cubicBezTo>
                    <a:pt x="547" y="85"/>
                    <a:pt x="506" y="80"/>
                    <a:pt x="493" y="79"/>
                  </a:cubicBezTo>
                  <a:cubicBezTo>
                    <a:pt x="447" y="80"/>
                    <a:pt x="442" y="80"/>
                    <a:pt x="411" y="83"/>
                  </a:cubicBezTo>
                  <a:cubicBezTo>
                    <a:pt x="371" y="82"/>
                    <a:pt x="339" y="77"/>
                    <a:pt x="300" y="76"/>
                  </a:cubicBezTo>
                  <a:cubicBezTo>
                    <a:pt x="281" y="73"/>
                    <a:pt x="263" y="71"/>
                    <a:pt x="244" y="70"/>
                  </a:cubicBezTo>
                  <a:cubicBezTo>
                    <a:pt x="226" y="66"/>
                    <a:pt x="218" y="52"/>
                    <a:pt x="199" y="49"/>
                  </a:cubicBezTo>
                  <a:cubicBezTo>
                    <a:pt x="188" y="43"/>
                    <a:pt x="176" y="39"/>
                    <a:pt x="163" y="37"/>
                  </a:cubicBezTo>
                  <a:cubicBezTo>
                    <a:pt x="153" y="32"/>
                    <a:pt x="137" y="32"/>
                    <a:pt x="126" y="31"/>
                  </a:cubicBezTo>
                  <a:cubicBezTo>
                    <a:pt x="118" y="28"/>
                    <a:pt x="116" y="20"/>
                    <a:pt x="109" y="16"/>
                  </a:cubicBezTo>
                  <a:cubicBezTo>
                    <a:pt x="99" y="0"/>
                    <a:pt x="69" y="7"/>
                    <a:pt x="57" y="19"/>
                  </a:cubicBezTo>
                  <a:cubicBezTo>
                    <a:pt x="53" y="23"/>
                    <a:pt x="51" y="28"/>
                    <a:pt x="48" y="32"/>
                  </a:cubicBezTo>
                  <a:cubicBezTo>
                    <a:pt x="46" y="38"/>
                    <a:pt x="46" y="44"/>
                    <a:pt x="43" y="50"/>
                  </a:cubicBezTo>
                  <a:cubicBezTo>
                    <a:pt x="41" y="60"/>
                    <a:pt x="40" y="70"/>
                    <a:pt x="37" y="79"/>
                  </a:cubicBezTo>
                  <a:cubicBezTo>
                    <a:pt x="34" y="105"/>
                    <a:pt x="28" y="112"/>
                    <a:pt x="19" y="133"/>
                  </a:cubicBezTo>
                  <a:cubicBezTo>
                    <a:pt x="18" y="141"/>
                    <a:pt x="18" y="150"/>
                    <a:pt x="16" y="158"/>
                  </a:cubicBezTo>
                  <a:cubicBezTo>
                    <a:pt x="15" y="162"/>
                    <a:pt x="10" y="170"/>
                    <a:pt x="10" y="170"/>
                  </a:cubicBezTo>
                  <a:cubicBezTo>
                    <a:pt x="9" y="189"/>
                    <a:pt x="5" y="205"/>
                    <a:pt x="1" y="224"/>
                  </a:cubicBezTo>
                  <a:cubicBezTo>
                    <a:pt x="0" y="249"/>
                    <a:pt x="0" y="239"/>
                    <a:pt x="0" y="254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8" name="Freeform 42"/>
            <p:cNvSpPr>
              <a:spLocks/>
            </p:cNvSpPr>
            <p:nvPr/>
          </p:nvSpPr>
          <p:spPr bwMode="auto">
            <a:xfrm>
              <a:off x="1567" y="1857"/>
              <a:ext cx="104" cy="332"/>
            </a:xfrm>
            <a:custGeom>
              <a:avLst/>
              <a:gdLst>
                <a:gd name="T0" fmla="*/ 5 w 104"/>
                <a:gd name="T1" fmla="*/ 0 h 332"/>
                <a:gd name="T2" fmla="*/ 11 w 104"/>
                <a:gd name="T3" fmla="*/ 59 h 332"/>
                <a:gd name="T4" fmla="*/ 25 w 104"/>
                <a:gd name="T5" fmla="*/ 72 h 332"/>
                <a:gd name="T6" fmla="*/ 32 w 104"/>
                <a:gd name="T7" fmla="*/ 81 h 332"/>
                <a:gd name="T8" fmla="*/ 41 w 104"/>
                <a:gd name="T9" fmla="*/ 102 h 332"/>
                <a:gd name="T10" fmla="*/ 43 w 104"/>
                <a:gd name="T11" fmla="*/ 162 h 332"/>
                <a:gd name="T12" fmla="*/ 70 w 104"/>
                <a:gd name="T13" fmla="*/ 251 h 332"/>
                <a:gd name="T14" fmla="*/ 103 w 104"/>
                <a:gd name="T15" fmla="*/ 306 h 332"/>
                <a:gd name="T16" fmla="*/ 103 w 104"/>
                <a:gd name="T17" fmla="*/ 332 h 3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332"/>
                <a:gd name="T29" fmla="*/ 104 w 104"/>
                <a:gd name="T30" fmla="*/ 332 h 3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332">
                  <a:moveTo>
                    <a:pt x="5" y="0"/>
                  </a:moveTo>
                  <a:cubicBezTo>
                    <a:pt x="3" y="19"/>
                    <a:pt x="0" y="42"/>
                    <a:pt x="11" y="59"/>
                  </a:cubicBezTo>
                  <a:cubicBezTo>
                    <a:pt x="15" y="66"/>
                    <a:pt x="18" y="67"/>
                    <a:pt x="25" y="72"/>
                  </a:cubicBezTo>
                  <a:cubicBezTo>
                    <a:pt x="28" y="74"/>
                    <a:pt x="32" y="81"/>
                    <a:pt x="32" y="81"/>
                  </a:cubicBezTo>
                  <a:cubicBezTo>
                    <a:pt x="35" y="89"/>
                    <a:pt x="36" y="95"/>
                    <a:pt x="41" y="102"/>
                  </a:cubicBezTo>
                  <a:cubicBezTo>
                    <a:pt x="44" y="122"/>
                    <a:pt x="44" y="141"/>
                    <a:pt x="43" y="162"/>
                  </a:cubicBezTo>
                  <a:cubicBezTo>
                    <a:pt x="44" y="203"/>
                    <a:pt x="35" y="230"/>
                    <a:pt x="70" y="251"/>
                  </a:cubicBezTo>
                  <a:cubicBezTo>
                    <a:pt x="80" y="270"/>
                    <a:pt x="93" y="287"/>
                    <a:pt x="103" y="306"/>
                  </a:cubicBezTo>
                  <a:cubicBezTo>
                    <a:pt x="104" y="315"/>
                    <a:pt x="103" y="323"/>
                    <a:pt x="103" y="332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3505200" y="990600"/>
            <a:ext cx="788988" cy="2622550"/>
            <a:chOff x="2208" y="624"/>
            <a:chExt cx="497" cy="1652"/>
          </a:xfrm>
        </p:grpSpPr>
        <p:grpSp>
          <p:nvGrpSpPr>
            <p:cNvPr id="11" name="Group 34"/>
            <p:cNvGrpSpPr>
              <a:grpSpLocks/>
            </p:cNvGrpSpPr>
            <p:nvPr/>
          </p:nvGrpSpPr>
          <p:grpSpPr bwMode="auto">
            <a:xfrm>
              <a:off x="2273" y="642"/>
              <a:ext cx="432" cy="1634"/>
              <a:chOff x="2273" y="642"/>
              <a:chExt cx="432" cy="1634"/>
            </a:xfrm>
          </p:grpSpPr>
          <p:sp>
            <p:nvSpPr>
              <p:cNvPr id="2092" name="Freeform 30"/>
              <p:cNvSpPr>
                <a:spLocks/>
              </p:cNvSpPr>
              <p:nvPr/>
            </p:nvSpPr>
            <p:spPr bwMode="auto">
              <a:xfrm>
                <a:off x="2273" y="642"/>
                <a:ext cx="206" cy="1634"/>
              </a:xfrm>
              <a:custGeom>
                <a:avLst/>
                <a:gdLst>
                  <a:gd name="T0" fmla="*/ 46 w 206"/>
                  <a:gd name="T1" fmla="*/ 1634 h 1634"/>
                  <a:gd name="T2" fmla="*/ 70 w 206"/>
                  <a:gd name="T3" fmla="*/ 1628 h 1634"/>
                  <a:gd name="T4" fmla="*/ 78 w 206"/>
                  <a:gd name="T5" fmla="*/ 1611 h 1634"/>
                  <a:gd name="T6" fmla="*/ 69 w 206"/>
                  <a:gd name="T7" fmla="*/ 1587 h 1634"/>
                  <a:gd name="T8" fmla="*/ 78 w 206"/>
                  <a:gd name="T9" fmla="*/ 1583 h 1634"/>
                  <a:gd name="T10" fmla="*/ 91 w 206"/>
                  <a:gd name="T11" fmla="*/ 1578 h 1634"/>
                  <a:gd name="T12" fmla="*/ 105 w 206"/>
                  <a:gd name="T13" fmla="*/ 1574 h 1634"/>
                  <a:gd name="T14" fmla="*/ 108 w 206"/>
                  <a:gd name="T15" fmla="*/ 1559 h 1634"/>
                  <a:gd name="T16" fmla="*/ 111 w 206"/>
                  <a:gd name="T17" fmla="*/ 1539 h 1634"/>
                  <a:gd name="T18" fmla="*/ 193 w 206"/>
                  <a:gd name="T19" fmla="*/ 1503 h 1634"/>
                  <a:gd name="T20" fmla="*/ 190 w 206"/>
                  <a:gd name="T21" fmla="*/ 1484 h 1634"/>
                  <a:gd name="T22" fmla="*/ 175 w 206"/>
                  <a:gd name="T23" fmla="*/ 1466 h 1634"/>
                  <a:gd name="T24" fmla="*/ 153 w 206"/>
                  <a:gd name="T25" fmla="*/ 1425 h 1634"/>
                  <a:gd name="T26" fmla="*/ 135 w 206"/>
                  <a:gd name="T27" fmla="*/ 1412 h 1634"/>
                  <a:gd name="T28" fmla="*/ 114 w 206"/>
                  <a:gd name="T29" fmla="*/ 1406 h 1634"/>
                  <a:gd name="T30" fmla="*/ 112 w 206"/>
                  <a:gd name="T31" fmla="*/ 1367 h 1634"/>
                  <a:gd name="T32" fmla="*/ 114 w 206"/>
                  <a:gd name="T33" fmla="*/ 1242 h 1634"/>
                  <a:gd name="T34" fmla="*/ 99 w 206"/>
                  <a:gd name="T35" fmla="*/ 1199 h 1634"/>
                  <a:gd name="T36" fmla="*/ 70 w 206"/>
                  <a:gd name="T37" fmla="*/ 1152 h 1634"/>
                  <a:gd name="T38" fmla="*/ 31 w 206"/>
                  <a:gd name="T39" fmla="*/ 1086 h 1634"/>
                  <a:gd name="T40" fmla="*/ 42 w 206"/>
                  <a:gd name="T41" fmla="*/ 1062 h 1634"/>
                  <a:gd name="T42" fmla="*/ 66 w 206"/>
                  <a:gd name="T43" fmla="*/ 1052 h 1634"/>
                  <a:gd name="T44" fmla="*/ 100 w 206"/>
                  <a:gd name="T45" fmla="*/ 1050 h 1634"/>
                  <a:gd name="T46" fmla="*/ 127 w 206"/>
                  <a:gd name="T47" fmla="*/ 1010 h 1634"/>
                  <a:gd name="T48" fmla="*/ 153 w 206"/>
                  <a:gd name="T49" fmla="*/ 942 h 1634"/>
                  <a:gd name="T50" fmla="*/ 157 w 206"/>
                  <a:gd name="T51" fmla="*/ 854 h 1634"/>
                  <a:gd name="T52" fmla="*/ 132 w 206"/>
                  <a:gd name="T53" fmla="*/ 800 h 1634"/>
                  <a:gd name="T54" fmla="*/ 130 w 206"/>
                  <a:gd name="T55" fmla="*/ 734 h 1634"/>
                  <a:gd name="T56" fmla="*/ 183 w 206"/>
                  <a:gd name="T57" fmla="*/ 662 h 1634"/>
                  <a:gd name="T58" fmla="*/ 187 w 206"/>
                  <a:gd name="T59" fmla="*/ 623 h 1634"/>
                  <a:gd name="T60" fmla="*/ 180 w 206"/>
                  <a:gd name="T61" fmla="*/ 594 h 1634"/>
                  <a:gd name="T62" fmla="*/ 150 w 206"/>
                  <a:gd name="T63" fmla="*/ 561 h 1634"/>
                  <a:gd name="T64" fmla="*/ 124 w 206"/>
                  <a:gd name="T65" fmla="*/ 576 h 1634"/>
                  <a:gd name="T66" fmla="*/ 70 w 206"/>
                  <a:gd name="T67" fmla="*/ 627 h 1634"/>
                  <a:gd name="T68" fmla="*/ 31 w 206"/>
                  <a:gd name="T69" fmla="*/ 606 h 1634"/>
                  <a:gd name="T70" fmla="*/ 22 w 206"/>
                  <a:gd name="T71" fmla="*/ 486 h 1634"/>
                  <a:gd name="T72" fmla="*/ 34 w 206"/>
                  <a:gd name="T73" fmla="*/ 462 h 1634"/>
                  <a:gd name="T74" fmla="*/ 49 w 206"/>
                  <a:gd name="T75" fmla="*/ 441 h 1634"/>
                  <a:gd name="T76" fmla="*/ 84 w 206"/>
                  <a:gd name="T77" fmla="*/ 413 h 1634"/>
                  <a:gd name="T78" fmla="*/ 105 w 206"/>
                  <a:gd name="T79" fmla="*/ 392 h 1634"/>
                  <a:gd name="T80" fmla="*/ 121 w 206"/>
                  <a:gd name="T81" fmla="*/ 332 h 1634"/>
                  <a:gd name="T82" fmla="*/ 118 w 206"/>
                  <a:gd name="T83" fmla="*/ 282 h 1634"/>
                  <a:gd name="T84" fmla="*/ 109 w 206"/>
                  <a:gd name="T85" fmla="*/ 243 h 1634"/>
                  <a:gd name="T86" fmla="*/ 87 w 206"/>
                  <a:gd name="T87" fmla="*/ 213 h 1634"/>
                  <a:gd name="T88" fmla="*/ 39 w 206"/>
                  <a:gd name="T89" fmla="*/ 167 h 1634"/>
                  <a:gd name="T90" fmla="*/ 15 w 206"/>
                  <a:gd name="T91" fmla="*/ 125 h 1634"/>
                  <a:gd name="T92" fmla="*/ 21 w 206"/>
                  <a:gd name="T93" fmla="*/ 80 h 1634"/>
                  <a:gd name="T94" fmla="*/ 21 w 206"/>
                  <a:gd name="T95" fmla="*/ 45 h 1634"/>
                  <a:gd name="T96" fmla="*/ 0 w 206"/>
                  <a:gd name="T97" fmla="*/ 0 h 16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06"/>
                  <a:gd name="T148" fmla="*/ 0 h 1634"/>
                  <a:gd name="T149" fmla="*/ 206 w 206"/>
                  <a:gd name="T150" fmla="*/ 1634 h 16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06" h="1634">
                    <a:moveTo>
                      <a:pt x="46" y="1634"/>
                    </a:moveTo>
                    <a:cubicBezTo>
                      <a:pt x="50" y="1633"/>
                      <a:pt x="65" y="1632"/>
                      <a:pt x="70" y="1628"/>
                    </a:cubicBezTo>
                    <a:cubicBezTo>
                      <a:pt x="75" y="1624"/>
                      <a:pt x="78" y="1618"/>
                      <a:pt x="78" y="1611"/>
                    </a:cubicBezTo>
                    <a:cubicBezTo>
                      <a:pt x="78" y="1604"/>
                      <a:pt x="69" y="1592"/>
                      <a:pt x="69" y="1587"/>
                    </a:cubicBezTo>
                    <a:cubicBezTo>
                      <a:pt x="69" y="1582"/>
                      <a:pt x="74" y="1584"/>
                      <a:pt x="78" y="1583"/>
                    </a:cubicBezTo>
                    <a:cubicBezTo>
                      <a:pt x="82" y="1582"/>
                      <a:pt x="87" y="1579"/>
                      <a:pt x="91" y="1578"/>
                    </a:cubicBezTo>
                    <a:cubicBezTo>
                      <a:pt x="95" y="1577"/>
                      <a:pt x="102" y="1577"/>
                      <a:pt x="105" y="1574"/>
                    </a:cubicBezTo>
                    <a:cubicBezTo>
                      <a:pt x="108" y="1571"/>
                      <a:pt x="107" y="1565"/>
                      <a:pt x="108" y="1559"/>
                    </a:cubicBezTo>
                    <a:cubicBezTo>
                      <a:pt x="109" y="1553"/>
                      <a:pt x="97" y="1548"/>
                      <a:pt x="111" y="1539"/>
                    </a:cubicBezTo>
                    <a:cubicBezTo>
                      <a:pt x="125" y="1530"/>
                      <a:pt x="180" y="1512"/>
                      <a:pt x="193" y="1503"/>
                    </a:cubicBezTo>
                    <a:cubicBezTo>
                      <a:pt x="206" y="1494"/>
                      <a:pt x="193" y="1490"/>
                      <a:pt x="190" y="1484"/>
                    </a:cubicBezTo>
                    <a:cubicBezTo>
                      <a:pt x="187" y="1478"/>
                      <a:pt x="181" y="1476"/>
                      <a:pt x="175" y="1466"/>
                    </a:cubicBezTo>
                    <a:cubicBezTo>
                      <a:pt x="169" y="1456"/>
                      <a:pt x="160" y="1434"/>
                      <a:pt x="153" y="1425"/>
                    </a:cubicBezTo>
                    <a:cubicBezTo>
                      <a:pt x="146" y="1416"/>
                      <a:pt x="141" y="1415"/>
                      <a:pt x="135" y="1412"/>
                    </a:cubicBezTo>
                    <a:cubicBezTo>
                      <a:pt x="129" y="1409"/>
                      <a:pt x="118" y="1414"/>
                      <a:pt x="114" y="1406"/>
                    </a:cubicBezTo>
                    <a:cubicBezTo>
                      <a:pt x="110" y="1398"/>
                      <a:pt x="112" y="1394"/>
                      <a:pt x="112" y="1367"/>
                    </a:cubicBezTo>
                    <a:cubicBezTo>
                      <a:pt x="112" y="1340"/>
                      <a:pt x="116" y="1270"/>
                      <a:pt x="114" y="1242"/>
                    </a:cubicBezTo>
                    <a:cubicBezTo>
                      <a:pt x="112" y="1214"/>
                      <a:pt x="106" y="1214"/>
                      <a:pt x="99" y="1199"/>
                    </a:cubicBezTo>
                    <a:cubicBezTo>
                      <a:pt x="92" y="1184"/>
                      <a:pt x="81" y="1171"/>
                      <a:pt x="70" y="1152"/>
                    </a:cubicBezTo>
                    <a:cubicBezTo>
                      <a:pt x="59" y="1133"/>
                      <a:pt x="36" y="1101"/>
                      <a:pt x="31" y="1086"/>
                    </a:cubicBezTo>
                    <a:cubicBezTo>
                      <a:pt x="26" y="1071"/>
                      <a:pt x="36" y="1068"/>
                      <a:pt x="42" y="1062"/>
                    </a:cubicBezTo>
                    <a:cubicBezTo>
                      <a:pt x="48" y="1056"/>
                      <a:pt x="56" y="1054"/>
                      <a:pt x="66" y="1052"/>
                    </a:cubicBezTo>
                    <a:cubicBezTo>
                      <a:pt x="76" y="1050"/>
                      <a:pt x="90" y="1057"/>
                      <a:pt x="100" y="1050"/>
                    </a:cubicBezTo>
                    <a:cubicBezTo>
                      <a:pt x="110" y="1043"/>
                      <a:pt x="118" y="1028"/>
                      <a:pt x="127" y="1010"/>
                    </a:cubicBezTo>
                    <a:cubicBezTo>
                      <a:pt x="136" y="992"/>
                      <a:pt x="148" y="968"/>
                      <a:pt x="153" y="942"/>
                    </a:cubicBezTo>
                    <a:cubicBezTo>
                      <a:pt x="158" y="916"/>
                      <a:pt x="160" y="878"/>
                      <a:pt x="157" y="854"/>
                    </a:cubicBezTo>
                    <a:cubicBezTo>
                      <a:pt x="154" y="830"/>
                      <a:pt x="136" y="820"/>
                      <a:pt x="132" y="800"/>
                    </a:cubicBezTo>
                    <a:cubicBezTo>
                      <a:pt x="128" y="780"/>
                      <a:pt x="121" y="757"/>
                      <a:pt x="130" y="734"/>
                    </a:cubicBezTo>
                    <a:cubicBezTo>
                      <a:pt x="139" y="711"/>
                      <a:pt x="174" y="680"/>
                      <a:pt x="183" y="662"/>
                    </a:cubicBezTo>
                    <a:cubicBezTo>
                      <a:pt x="192" y="644"/>
                      <a:pt x="187" y="634"/>
                      <a:pt x="187" y="623"/>
                    </a:cubicBezTo>
                    <a:cubicBezTo>
                      <a:pt x="187" y="612"/>
                      <a:pt x="186" y="604"/>
                      <a:pt x="180" y="594"/>
                    </a:cubicBezTo>
                    <a:cubicBezTo>
                      <a:pt x="174" y="584"/>
                      <a:pt x="159" y="564"/>
                      <a:pt x="150" y="561"/>
                    </a:cubicBezTo>
                    <a:cubicBezTo>
                      <a:pt x="141" y="558"/>
                      <a:pt x="137" y="565"/>
                      <a:pt x="124" y="576"/>
                    </a:cubicBezTo>
                    <a:cubicBezTo>
                      <a:pt x="111" y="587"/>
                      <a:pt x="85" y="622"/>
                      <a:pt x="70" y="627"/>
                    </a:cubicBezTo>
                    <a:cubicBezTo>
                      <a:pt x="55" y="632"/>
                      <a:pt x="39" y="629"/>
                      <a:pt x="31" y="606"/>
                    </a:cubicBezTo>
                    <a:cubicBezTo>
                      <a:pt x="23" y="583"/>
                      <a:pt x="21" y="510"/>
                      <a:pt x="22" y="486"/>
                    </a:cubicBezTo>
                    <a:cubicBezTo>
                      <a:pt x="23" y="462"/>
                      <a:pt x="30" y="469"/>
                      <a:pt x="34" y="462"/>
                    </a:cubicBezTo>
                    <a:cubicBezTo>
                      <a:pt x="38" y="455"/>
                      <a:pt x="41" y="449"/>
                      <a:pt x="49" y="441"/>
                    </a:cubicBezTo>
                    <a:cubicBezTo>
                      <a:pt x="57" y="433"/>
                      <a:pt x="75" y="421"/>
                      <a:pt x="84" y="413"/>
                    </a:cubicBezTo>
                    <a:cubicBezTo>
                      <a:pt x="93" y="405"/>
                      <a:pt x="99" y="405"/>
                      <a:pt x="105" y="392"/>
                    </a:cubicBezTo>
                    <a:cubicBezTo>
                      <a:pt x="111" y="379"/>
                      <a:pt x="119" y="350"/>
                      <a:pt x="121" y="332"/>
                    </a:cubicBezTo>
                    <a:cubicBezTo>
                      <a:pt x="123" y="314"/>
                      <a:pt x="120" y="297"/>
                      <a:pt x="118" y="282"/>
                    </a:cubicBezTo>
                    <a:cubicBezTo>
                      <a:pt x="116" y="267"/>
                      <a:pt x="114" y="254"/>
                      <a:pt x="109" y="243"/>
                    </a:cubicBezTo>
                    <a:cubicBezTo>
                      <a:pt x="104" y="232"/>
                      <a:pt x="99" y="226"/>
                      <a:pt x="87" y="213"/>
                    </a:cubicBezTo>
                    <a:cubicBezTo>
                      <a:pt x="75" y="200"/>
                      <a:pt x="51" y="182"/>
                      <a:pt x="39" y="167"/>
                    </a:cubicBezTo>
                    <a:cubicBezTo>
                      <a:pt x="27" y="152"/>
                      <a:pt x="18" y="140"/>
                      <a:pt x="15" y="125"/>
                    </a:cubicBezTo>
                    <a:cubicBezTo>
                      <a:pt x="12" y="110"/>
                      <a:pt x="20" y="93"/>
                      <a:pt x="21" y="80"/>
                    </a:cubicBezTo>
                    <a:cubicBezTo>
                      <a:pt x="22" y="67"/>
                      <a:pt x="24" y="58"/>
                      <a:pt x="21" y="45"/>
                    </a:cubicBezTo>
                    <a:cubicBezTo>
                      <a:pt x="18" y="32"/>
                      <a:pt x="5" y="10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3" name="Freeform 32"/>
              <p:cNvSpPr>
                <a:spLocks/>
              </p:cNvSpPr>
              <p:nvPr/>
            </p:nvSpPr>
            <p:spPr bwMode="auto">
              <a:xfrm>
                <a:off x="2404" y="1373"/>
                <a:ext cx="301" cy="282"/>
              </a:xfrm>
              <a:custGeom>
                <a:avLst/>
                <a:gdLst>
                  <a:gd name="T0" fmla="*/ 266 w 301"/>
                  <a:gd name="T1" fmla="*/ 208 h 282"/>
                  <a:gd name="T2" fmla="*/ 274 w 301"/>
                  <a:gd name="T3" fmla="*/ 205 h 282"/>
                  <a:gd name="T4" fmla="*/ 254 w 301"/>
                  <a:gd name="T5" fmla="*/ 175 h 282"/>
                  <a:gd name="T6" fmla="*/ 220 w 301"/>
                  <a:gd name="T7" fmla="*/ 181 h 282"/>
                  <a:gd name="T8" fmla="*/ 227 w 301"/>
                  <a:gd name="T9" fmla="*/ 196 h 282"/>
                  <a:gd name="T10" fmla="*/ 274 w 301"/>
                  <a:gd name="T11" fmla="*/ 217 h 282"/>
                  <a:gd name="T12" fmla="*/ 295 w 301"/>
                  <a:gd name="T13" fmla="*/ 249 h 282"/>
                  <a:gd name="T14" fmla="*/ 301 w 301"/>
                  <a:gd name="T15" fmla="*/ 267 h 282"/>
                  <a:gd name="T16" fmla="*/ 290 w 301"/>
                  <a:gd name="T17" fmla="*/ 282 h 282"/>
                  <a:gd name="T18" fmla="*/ 164 w 301"/>
                  <a:gd name="T19" fmla="*/ 274 h 282"/>
                  <a:gd name="T20" fmla="*/ 155 w 301"/>
                  <a:gd name="T21" fmla="*/ 246 h 282"/>
                  <a:gd name="T22" fmla="*/ 118 w 301"/>
                  <a:gd name="T23" fmla="*/ 220 h 282"/>
                  <a:gd name="T24" fmla="*/ 107 w 301"/>
                  <a:gd name="T25" fmla="*/ 204 h 282"/>
                  <a:gd name="T26" fmla="*/ 97 w 301"/>
                  <a:gd name="T27" fmla="*/ 181 h 282"/>
                  <a:gd name="T28" fmla="*/ 91 w 301"/>
                  <a:gd name="T29" fmla="*/ 153 h 282"/>
                  <a:gd name="T30" fmla="*/ 85 w 301"/>
                  <a:gd name="T31" fmla="*/ 133 h 282"/>
                  <a:gd name="T32" fmla="*/ 70 w 301"/>
                  <a:gd name="T33" fmla="*/ 118 h 282"/>
                  <a:gd name="T34" fmla="*/ 65 w 301"/>
                  <a:gd name="T35" fmla="*/ 100 h 282"/>
                  <a:gd name="T36" fmla="*/ 59 w 301"/>
                  <a:gd name="T37" fmla="*/ 67 h 282"/>
                  <a:gd name="T38" fmla="*/ 32 w 301"/>
                  <a:gd name="T39" fmla="*/ 36 h 282"/>
                  <a:gd name="T40" fmla="*/ 8 w 301"/>
                  <a:gd name="T41" fmla="*/ 24 h 282"/>
                  <a:gd name="T42" fmla="*/ 1 w 301"/>
                  <a:gd name="T43" fmla="*/ 0 h 28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1"/>
                  <a:gd name="T67" fmla="*/ 0 h 282"/>
                  <a:gd name="T68" fmla="*/ 301 w 301"/>
                  <a:gd name="T69" fmla="*/ 282 h 28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1" h="282">
                    <a:moveTo>
                      <a:pt x="266" y="208"/>
                    </a:moveTo>
                    <a:cubicBezTo>
                      <a:pt x="269" y="207"/>
                      <a:pt x="272" y="207"/>
                      <a:pt x="274" y="205"/>
                    </a:cubicBezTo>
                    <a:cubicBezTo>
                      <a:pt x="277" y="200"/>
                      <a:pt x="260" y="178"/>
                      <a:pt x="254" y="175"/>
                    </a:cubicBezTo>
                    <a:cubicBezTo>
                      <a:pt x="242" y="177"/>
                      <a:pt x="232" y="180"/>
                      <a:pt x="220" y="181"/>
                    </a:cubicBezTo>
                    <a:cubicBezTo>
                      <a:pt x="204" y="188"/>
                      <a:pt x="216" y="195"/>
                      <a:pt x="227" y="196"/>
                    </a:cubicBezTo>
                    <a:cubicBezTo>
                      <a:pt x="245" y="202"/>
                      <a:pt x="253" y="212"/>
                      <a:pt x="274" y="217"/>
                    </a:cubicBezTo>
                    <a:cubicBezTo>
                      <a:pt x="276" y="229"/>
                      <a:pt x="287" y="241"/>
                      <a:pt x="295" y="249"/>
                    </a:cubicBezTo>
                    <a:cubicBezTo>
                      <a:pt x="296" y="255"/>
                      <a:pt x="301" y="267"/>
                      <a:pt x="301" y="267"/>
                    </a:cubicBezTo>
                    <a:cubicBezTo>
                      <a:pt x="299" y="276"/>
                      <a:pt x="299" y="279"/>
                      <a:pt x="290" y="282"/>
                    </a:cubicBezTo>
                    <a:cubicBezTo>
                      <a:pt x="243" y="280"/>
                      <a:pt x="214" y="275"/>
                      <a:pt x="164" y="274"/>
                    </a:cubicBezTo>
                    <a:cubicBezTo>
                      <a:pt x="159" y="265"/>
                      <a:pt x="158" y="256"/>
                      <a:pt x="155" y="246"/>
                    </a:cubicBezTo>
                    <a:cubicBezTo>
                      <a:pt x="152" y="222"/>
                      <a:pt x="138" y="226"/>
                      <a:pt x="118" y="220"/>
                    </a:cubicBezTo>
                    <a:cubicBezTo>
                      <a:pt x="112" y="215"/>
                      <a:pt x="110" y="211"/>
                      <a:pt x="107" y="204"/>
                    </a:cubicBezTo>
                    <a:cubicBezTo>
                      <a:pt x="105" y="196"/>
                      <a:pt x="101" y="188"/>
                      <a:pt x="97" y="181"/>
                    </a:cubicBezTo>
                    <a:cubicBezTo>
                      <a:pt x="94" y="171"/>
                      <a:pt x="97" y="161"/>
                      <a:pt x="91" y="153"/>
                    </a:cubicBezTo>
                    <a:cubicBezTo>
                      <a:pt x="90" y="148"/>
                      <a:pt x="88" y="137"/>
                      <a:pt x="85" y="133"/>
                    </a:cubicBezTo>
                    <a:cubicBezTo>
                      <a:pt x="81" y="127"/>
                      <a:pt x="74" y="126"/>
                      <a:pt x="70" y="118"/>
                    </a:cubicBezTo>
                    <a:cubicBezTo>
                      <a:pt x="67" y="112"/>
                      <a:pt x="67" y="106"/>
                      <a:pt x="65" y="100"/>
                    </a:cubicBezTo>
                    <a:cubicBezTo>
                      <a:pt x="64" y="79"/>
                      <a:pt x="67" y="80"/>
                      <a:pt x="59" y="67"/>
                    </a:cubicBezTo>
                    <a:cubicBezTo>
                      <a:pt x="56" y="52"/>
                      <a:pt x="48" y="39"/>
                      <a:pt x="32" y="36"/>
                    </a:cubicBezTo>
                    <a:cubicBezTo>
                      <a:pt x="25" y="32"/>
                      <a:pt x="16" y="26"/>
                      <a:pt x="8" y="24"/>
                    </a:cubicBezTo>
                    <a:cubicBezTo>
                      <a:pt x="0" y="18"/>
                      <a:pt x="1" y="9"/>
                      <a:pt x="1" y="0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91" name="Freeform 44"/>
            <p:cNvSpPr>
              <a:spLocks/>
            </p:cNvSpPr>
            <p:nvPr/>
          </p:nvSpPr>
          <p:spPr bwMode="auto">
            <a:xfrm>
              <a:off x="2208" y="624"/>
              <a:ext cx="115" cy="96"/>
            </a:xfrm>
            <a:custGeom>
              <a:avLst/>
              <a:gdLst>
                <a:gd name="T0" fmla="*/ 0 w 73"/>
                <a:gd name="T1" fmla="*/ 23 h 77"/>
                <a:gd name="T2" fmla="*/ 18 w 73"/>
                <a:gd name="T3" fmla="*/ 39 h 77"/>
                <a:gd name="T4" fmla="*/ 54 w 73"/>
                <a:gd name="T5" fmla="*/ 66 h 77"/>
                <a:gd name="T6" fmla="*/ 64 w 73"/>
                <a:gd name="T7" fmla="*/ 72 h 77"/>
                <a:gd name="T8" fmla="*/ 69 w 73"/>
                <a:gd name="T9" fmla="*/ 57 h 77"/>
                <a:gd name="T10" fmla="*/ 70 w 73"/>
                <a:gd name="T11" fmla="*/ 17 h 77"/>
                <a:gd name="T12" fmla="*/ 73 w 73"/>
                <a:gd name="T13" fmla="*/ 0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77"/>
                <a:gd name="T23" fmla="*/ 73 w 73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77">
                  <a:moveTo>
                    <a:pt x="0" y="23"/>
                  </a:moveTo>
                  <a:cubicBezTo>
                    <a:pt x="8" y="27"/>
                    <a:pt x="11" y="33"/>
                    <a:pt x="18" y="39"/>
                  </a:cubicBezTo>
                  <a:cubicBezTo>
                    <a:pt x="21" y="52"/>
                    <a:pt x="42" y="64"/>
                    <a:pt x="54" y="66"/>
                  </a:cubicBezTo>
                  <a:cubicBezTo>
                    <a:pt x="58" y="72"/>
                    <a:pt x="58" y="77"/>
                    <a:pt x="64" y="72"/>
                  </a:cubicBezTo>
                  <a:cubicBezTo>
                    <a:pt x="66" y="67"/>
                    <a:pt x="67" y="62"/>
                    <a:pt x="69" y="57"/>
                  </a:cubicBezTo>
                  <a:cubicBezTo>
                    <a:pt x="69" y="44"/>
                    <a:pt x="69" y="30"/>
                    <a:pt x="70" y="17"/>
                  </a:cubicBezTo>
                  <a:cubicBezTo>
                    <a:pt x="70" y="11"/>
                    <a:pt x="73" y="0"/>
                    <a:pt x="73" y="0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64" name="Freeform 46"/>
          <p:cNvSpPr>
            <a:spLocks/>
          </p:cNvSpPr>
          <p:nvPr/>
        </p:nvSpPr>
        <p:spPr bwMode="auto">
          <a:xfrm>
            <a:off x="809625" y="2090738"/>
            <a:ext cx="1039813" cy="966787"/>
          </a:xfrm>
          <a:custGeom>
            <a:avLst/>
            <a:gdLst>
              <a:gd name="T0" fmla="*/ 0 w 655"/>
              <a:gd name="T1" fmla="*/ 176 h 609"/>
              <a:gd name="T2" fmla="*/ 26 w 655"/>
              <a:gd name="T3" fmla="*/ 167 h 609"/>
              <a:gd name="T4" fmla="*/ 68 w 655"/>
              <a:gd name="T5" fmla="*/ 152 h 609"/>
              <a:gd name="T6" fmla="*/ 95 w 655"/>
              <a:gd name="T7" fmla="*/ 140 h 609"/>
              <a:gd name="T8" fmla="*/ 116 w 655"/>
              <a:gd name="T9" fmla="*/ 119 h 609"/>
              <a:gd name="T10" fmla="*/ 147 w 655"/>
              <a:gd name="T11" fmla="*/ 29 h 609"/>
              <a:gd name="T12" fmla="*/ 164 w 655"/>
              <a:gd name="T13" fmla="*/ 23 h 609"/>
              <a:gd name="T14" fmla="*/ 215 w 655"/>
              <a:gd name="T15" fmla="*/ 11 h 609"/>
              <a:gd name="T16" fmla="*/ 240 w 655"/>
              <a:gd name="T17" fmla="*/ 0 h 609"/>
              <a:gd name="T18" fmla="*/ 290 w 655"/>
              <a:gd name="T19" fmla="*/ 9 h 609"/>
              <a:gd name="T20" fmla="*/ 305 w 655"/>
              <a:gd name="T21" fmla="*/ 18 h 609"/>
              <a:gd name="T22" fmla="*/ 320 w 655"/>
              <a:gd name="T23" fmla="*/ 26 h 609"/>
              <a:gd name="T24" fmla="*/ 341 w 655"/>
              <a:gd name="T25" fmla="*/ 59 h 609"/>
              <a:gd name="T26" fmla="*/ 359 w 655"/>
              <a:gd name="T27" fmla="*/ 81 h 609"/>
              <a:gd name="T28" fmla="*/ 368 w 655"/>
              <a:gd name="T29" fmla="*/ 101 h 609"/>
              <a:gd name="T30" fmla="*/ 378 w 655"/>
              <a:gd name="T31" fmla="*/ 114 h 609"/>
              <a:gd name="T32" fmla="*/ 398 w 655"/>
              <a:gd name="T33" fmla="*/ 147 h 609"/>
              <a:gd name="T34" fmla="*/ 410 w 655"/>
              <a:gd name="T35" fmla="*/ 170 h 609"/>
              <a:gd name="T36" fmla="*/ 432 w 655"/>
              <a:gd name="T37" fmla="*/ 186 h 609"/>
              <a:gd name="T38" fmla="*/ 452 w 655"/>
              <a:gd name="T39" fmla="*/ 204 h 609"/>
              <a:gd name="T40" fmla="*/ 474 w 655"/>
              <a:gd name="T41" fmla="*/ 216 h 609"/>
              <a:gd name="T42" fmla="*/ 488 w 655"/>
              <a:gd name="T43" fmla="*/ 228 h 609"/>
              <a:gd name="T44" fmla="*/ 528 w 655"/>
              <a:gd name="T45" fmla="*/ 282 h 609"/>
              <a:gd name="T46" fmla="*/ 530 w 655"/>
              <a:gd name="T47" fmla="*/ 345 h 609"/>
              <a:gd name="T48" fmla="*/ 548 w 655"/>
              <a:gd name="T49" fmla="*/ 375 h 609"/>
              <a:gd name="T50" fmla="*/ 597 w 655"/>
              <a:gd name="T51" fmla="*/ 411 h 609"/>
              <a:gd name="T52" fmla="*/ 630 w 655"/>
              <a:gd name="T53" fmla="*/ 438 h 609"/>
              <a:gd name="T54" fmla="*/ 639 w 655"/>
              <a:gd name="T55" fmla="*/ 479 h 609"/>
              <a:gd name="T56" fmla="*/ 630 w 655"/>
              <a:gd name="T57" fmla="*/ 567 h 609"/>
              <a:gd name="T58" fmla="*/ 623 w 655"/>
              <a:gd name="T59" fmla="*/ 593 h 609"/>
              <a:gd name="T60" fmla="*/ 614 w 655"/>
              <a:gd name="T61" fmla="*/ 609 h 60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55"/>
              <a:gd name="T94" fmla="*/ 0 h 609"/>
              <a:gd name="T95" fmla="*/ 655 w 655"/>
              <a:gd name="T96" fmla="*/ 609 h 60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55" h="609">
                <a:moveTo>
                  <a:pt x="0" y="176"/>
                </a:moveTo>
                <a:cubicBezTo>
                  <a:pt x="8" y="173"/>
                  <a:pt x="18" y="168"/>
                  <a:pt x="26" y="167"/>
                </a:cubicBezTo>
                <a:cubicBezTo>
                  <a:pt x="41" y="156"/>
                  <a:pt x="50" y="157"/>
                  <a:pt x="68" y="152"/>
                </a:cubicBezTo>
                <a:cubicBezTo>
                  <a:pt x="78" y="149"/>
                  <a:pt x="84" y="142"/>
                  <a:pt x="95" y="140"/>
                </a:cubicBezTo>
                <a:cubicBezTo>
                  <a:pt x="105" y="135"/>
                  <a:pt x="108" y="126"/>
                  <a:pt x="116" y="119"/>
                </a:cubicBezTo>
                <a:cubicBezTo>
                  <a:pt x="139" y="81"/>
                  <a:pt x="95" y="32"/>
                  <a:pt x="147" y="29"/>
                </a:cubicBezTo>
                <a:cubicBezTo>
                  <a:pt x="153" y="27"/>
                  <a:pt x="158" y="24"/>
                  <a:pt x="164" y="23"/>
                </a:cubicBezTo>
                <a:cubicBezTo>
                  <a:pt x="180" y="15"/>
                  <a:pt x="197" y="12"/>
                  <a:pt x="215" y="11"/>
                </a:cubicBezTo>
                <a:cubicBezTo>
                  <a:pt x="226" y="9"/>
                  <a:pt x="231" y="5"/>
                  <a:pt x="240" y="0"/>
                </a:cubicBezTo>
                <a:cubicBezTo>
                  <a:pt x="262" y="1"/>
                  <a:pt x="271" y="6"/>
                  <a:pt x="290" y="9"/>
                </a:cubicBezTo>
                <a:cubicBezTo>
                  <a:pt x="296" y="12"/>
                  <a:pt x="298" y="17"/>
                  <a:pt x="305" y="18"/>
                </a:cubicBezTo>
                <a:cubicBezTo>
                  <a:pt x="310" y="21"/>
                  <a:pt x="314" y="24"/>
                  <a:pt x="320" y="26"/>
                </a:cubicBezTo>
                <a:cubicBezTo>
                  <a:pt x="330" y="36"/>
                  <a:pt x="332" y="48"/>
                  <a:pt x="341" y="59"/>
                </a:cubicBezTo>
                <a:cubicBezTo>
                  <a:pt x="347" y="67"/>
                  <a:pt x="353" y="73"/>
                  <a:pt x="359" y="81"/>
                </a:cubicBezTo>
                <a:cubicBezTo>
                  <a:pt x="360" y="87"/>
                  <a:pt x="364" y="96"/>
                  <a:pt x="368" y="101"/>
                </a:cubicBezTo>
                <a:cubicBezTo>
                  <a:pt x="371" y="106"/>
                  <a:pt x="378" y="114"/>
                  <a:pt x="378" y="114"/>
                </a:cubicBezTo>
                <a:cubicBezTo>
                  <a:pt x="381" y="128"/>
                  <a:pt x="385" y="139"/>
                  <a:pt x="398" y="147"/>
                </a:cubicBezTo>
                <a:cubicBezTo>
                  <a:pt x="404" y="154"/>
                  <a:pt x="405" y="163"/>
                  <a:pt x="410" y="170"/>
                </a:cubicBezTo>
                <a:cubicBezTo>
                  <a:pt x="418" y="180"/>
                  <a:pt x="423" y="179"/>
                  <a:pt x="432" y="186"/>
                </a:cubicBezTo>
                <a:cubicBezTo>
                  <a:pt x="439" y="192"/>
                  <a:pt x="444" y="199"/>
                  <a:pt x="452" y="204"/>
                </a:cubicBezTo>
                <a:cubicBezTo>
                  <a:pt x="459" y="208"/>
                  <a:pt x="467" y="212"/>
                  <a:pt x="474" y="216"/>
                </a:cubicBezTo>
                <a:cubicBezTo>
                  <a:pt x="479" y="219"/>
                  <a:pt x="488" y="228"/>
                  <a:pt x="488" y="228"/>
                </a:cubicBezTo>
                <a:cubicBezTo>
                  <a:pt x="498" y="245"/>
                  <a:pt x="512" y="270"/>
                  <a:pt x="528" y="282"/>
                </a:cubicBezTo>
                <a:cubicBezTo>
                  <a:pt x="535" y="300"/>
                  <a:pt x="530" y="330"/>
                  <a:pt x="530" y="345"/>
                </a:cubicBezTo>
                <a:cubicBezTo>
                  <a:pt x="532" y="359"/>
                  <a:pt x="537" y="368"/>
                  <a:pt x="548" y="375"/>
                </a:cubicBezTo>
                <a:cubicBezTo>
                  <a:pt x="557" y="393"/>
                  <a:pt x="577" y="408"/>
                  <a:pt x="597" y="411"/>
                </a:cubicBezTo>
                <a:cubicBezTo>
                  <a:pt x="611" y="416"/>
                  <a:pt x="620" y="428"/>
                  <a:pt x="630" y="438"/>
                </a:cubicBezTo>
                <a:cubicBezTo>
                  <a:pt x="632" y="453"/>
                  <a:pt x="637" y="465"/>
                  <a:pt x="639" y="479"/>
                </a:cubicBezTo>
                <a:cubicBezTo>
                  <a:pt x="639" y="512"/>
                  <a:pt x="655" y="547"/>
                  <a:pt x="630" y="567"/>
                </a:cubicBezTo>
                <a:cubicBezTo>
                  <a:pt x="626" y="575"/>
                  <a:pt x="626" y="585"/>
                  <a:pt x="623" y="593"/>
                </a:cubicBezTo>
                <a:cubicBezTo>
                  <a:pt x="621" y="599"/>
                  <a:pt x="614" y="603"/>
                  <a:pt x="614" y="609"/>
                </a:cubicBezTo>
              </a:path>
            </a:pathLst>
          </a:cu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2765425" y="4465638"/>
            <a:ext cx="1316038" cy="447675"/>
            <a:chOff x="1742" y="2813"/>
            <a:chExt cx="829" cy="282"/>
          </a:xfrm>
        </p:grpSpPr>
        <p:sp>
          <p:nvSpPr>
            <p:cNvPr id="2088" name="Freeform 47"/>
            <p:cNvSpPr>
              <a:spLocks/>
            </p:cNvSpPr>
            <p:nvPr/>
          </p:nvSpPr>
          <p:spPr bwMode="auto">
            <a:xfrm>
              <a:off x="1937" y="2813"/>
              <a:ext cx="634" cy="282"/>
            </a:xfrm>
            <a:custGeom>
              <a:avLst/>
              <a:gdLst>
                <a:gd name="T0" fmla="*/ 0 w 634"/>
                <a:gd name="T1" fmla="*/ 0 h 282"/>
                <a:gd name="T2" fmla="*/ 9 w 634"/>
                <a:gd name="T3" fmla="*/ 30 h 282"/>
                <a:gd name="T4" fmla="*/ 34 w 634"/>
                <a:gd name="T5" fmla="*/ 165 h 282"/>
                <a:gd name="T6" fmla="*/ 160 w 634"/>
                <a:gd name="T7" fmla="*/ 229 h 282"/>
                <a:gd name="T8" fmla="*/ 210 w 634"/>
                <a:gd name="T9" fmla="*/ 225 h 282"/>
                <a:gd name="T10" fmla="*/ 226 w 634"/>
                <a:gd name="T11" fmla="*/ 204 h 282"/>
                <a:gd name="T12" fmla="*/ 270 w 634"/>
                <a:gd name="T13" fmla="*/ 169 h 282"/>
                <a:gd name="T14" fmla="*/ 355 w 634"/>
                <a:gd name="T15" fmla="*/ 135 h 282"/>
                <a:gd name="T16" fmla="*/ 382 w 634"/>
                <a:gd name="T17" fmla="*/ 129 h 282"/>
                <a:gd name="T18" fmla="*/ 466 w 634"/>
                <a:gd name="T19" fmla="*/ 130 h 282"/>
                <a:gd name="T20" fmla="*/ 534 w 634"/>
                <a:gd name="T21" fmla="*/ 177 h 282"/>
                <a:gd name="T22" fmla="*/ 552 w 634"/>
                <a:gd name="T23" fmla="*/ 189 h 282"/>
                <a:gd name="T24" fmla="*/ 565 w 634"/>
                <a:gd name="T25" fmla="*/ 202 h 282"/>
                <a:gd name="T26" fmla="*/ 576 w 634"/>
                <a:gd name="T27" fmla="*/ 211 h 282"/>
                <a:gd name="T28" fmla="*/ 618 w 634"/>
                <a:gd name="T29" fmla="*/ 262 h 282"/>
                <a:gd name="T30" fmla="*/ 634 w 634"/>
                <a:gd name="T31" fmla="*/ 282 h 28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34"/>
                <a:gd name="T49" fmla="*/ 0 h 282"/>
                <a:gd name="T50" fmla="*/ 634 w 634"/>
                <a:gd name="T51" fmla="*/ 282 h 28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34" h="282">
                  <a:moveTo>
                    <a:pt x="0" y="0"/>
                  </a:moveTo>
                  <a:cubicBezTo>
                    <a:pt x="2" y="10"/>
                    <a:pt x="4" y="20"/>
                    <a:pt x="9" y="30"/>
                  </a:cubicBezTo>
                  <a:cubicBezTo>
                    <a:pt x="16" y="82"/>
                    <a:pt x="2" y="125"/>
                    <a:pt x="34" y="165"/>
                  </a:cubicBezTo>
                  <a:cubicBezTo>
                    <a:pt x="53" y="221"/>
                    <a:pt x="110" y="228"/>
                    <a:pt x="160" y="229"/>
                  </a:cubicBezTo>
                  <a:cubicBezTo>
                    <a:pt x="187" y="228"/>
                    <a:pt x="191" y="229"/>
                    <a:pt x="210" y="225"/>
                  </a:cubicBezTo>
                  <a:cubicBezTo>
                    <a:pt x="218" y="219"/>
                    <a:pt x="219" y="210"/>
                    <a:pt x="226" y="204"/>
                  </a:cubicBezTo>
                  <a:cubicBezTo>
                    <a:pt x="239" y="192"/>
                    <a:pt x="252" y="173"/>
                    <a:pt x="270" y="169"/>
                  </a:cubicBezTo>
                  <a:cubicBezTo>
                    <a:pt x="296" y="148"/>
                    <a:pt x="319" y="138"/>
                    <a:pt x="355" y="135"/>
                  </a:cubicBezTo>
                  <a:cubicBezTo>
                    <a:pt x="364" y="132"/>
                    <a:pt x="373" y="130"/>
                    <a:pt x="382" y="129"/>
                  </a:cubicBezTo>
                  <a:cubicBezTo>
                    <a:pt x="410" y="129"/>
                    <a:pt x="438" y="129"/>
                    <a:pt x="466" y="130"/>
                  </a:cubicBezTo>
                  <a:cubicBezTo>
                    <a:pt x="485" y="131"/>
                    <a:pt x="513" y="170"/>
                    <a:pt x="534" y="177"/>
                  </a:cubicBezTo>
                  <a:cubicBezTo>
                    <a:pt x="539" y="182"/>
                    <a:pt x="546" y="185"/>
                    <a:pt x="552" y="189"/>
                  </a:cubicBezTo>
                  <a:cubicBezTo>
                    <a:pt x="556" y="194"/>
                    <a:pt x="560" y="198"/>
                    <a:pt x="565" y="202"/>
                  </a:cubicBezTo>
                  <a:cubicBezTo>
                    <a:pt x="569" y="205"/>
                    <a:pt x="576" y="211"/>
                    <a:pt x="576" y="211"/>
                  </a:cubicBezTo>
                  <a:cubicBezTo>
                    <a:pt x="588" y="230"/>
                    <a:pt x="606" y="244"/>
                    <a:pt x="618" y="262"/>
                  </a:cubicBezTo>
                  <a:cubicBezTo>
                    <a:pt x="619" y="264"/>
                    <a:pt x="633" y="282"/>
                    <a:pt x="634" y="282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9" name="Freeform 48"/>
            <p:cNvSpPr>
              <a:spLocks/>
            </p:cNvSpPr>
            <p:nvPr/>
          </p:nvSpPr>
          <p:spPr bwMode="auto">
            <a:xfrm>
              <a:off x="1742" y="2814"/>
              <a:ext cx="324" cy="239"/>
            </a:xfrm>
            <a:custGeom>
              <a:avLst/>
              <a:gdLst>
                <a:gd name="T0" fmla="*/ 0 w 324"/>
                <a:gd name="T1" fmla="*/ 0 h 239"/>
                <a:gd name="T2" fmla="*/ 27 w 324"/>
                <a:gd name="T3" fmla="*/ 5 h 239"/>
                <a:gd name="T4" fmla="*/ 54 w 324"/>
                <a:gd name="T5" fmla="*/ 44 h 239"/>
                <a:gd name="T6" fmla="*/ 60 w 324"/>
                <a:gd name="T7" fmla="*/ 62 h 239"/>
                <a:gd name="T8" fmla="*/ 75 w 324"/>
                <a:gd name="T9" fmla="*/ 77 h 239"/>
                <a:gd name="T10" fmla="*/ 117 w 324"/>
                <a:gd name="T11" fmla="*/ 95 h 239"/>
                <a:gd name="T12" fmla="*/ 123 w 324"/>
                <a:gd name="T13" fmla="*/ 108 h 239"/>
                <a:gd name="T14" fmla="*/ 135 w 324"/>
                <a:gd name="T15" fmla="*/ 134 h 239"/>
                <a:gd name="T16" fmla="*/ 153 w 324"/>
                <a:gd name="T17" fmla="*/ 164 h 239"/>
                <a:gd name="T18" fmla="*/ 174 w 324"/>
                <a:gd name="T19" fmla="*/ 186 h 239"/>
                <a:gd name="T20" fmla="*/ 229 w 324"/>
                <a:gd name="T21" fmla="*/ 239 h 239"/>
                <a:gd name="T22" fmla="*/ 313 w 324"/>
                <a:gd name="T23" fmla="*/ 230 h 239"/>
                <a:gd name="T24" fmla="*/ 324 w 324"/>
                <a:gd name="T25" fmla="*/ 228 h 2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4"/>
                <a:gd name="T40" fmla="*/ 0 h 239"/>
                <a:gd name="T41" fmla="*/ 324 w 324"/>
                <a:gd name="T42" fmla="*/ 239 h 2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4" h="239">
                  <a:moveTo>
                    <a:pt x="0" y="0"/>
                  </a:moveTo>
                  <a:cubicBezTo>
                    <a:pt x="9" y="2"/>
                    <a:pt x="18" y="2"/>
                    <a:pt x="27" y="5"/>
                  </a:cubicBezTo>
                  <a:cubicBezTo>
                    <a:pt x="38" y="16"/>
                    <a:pt x="41" y="33"/>
                    <a:pt x="54" y="44"/>
                  </a:cubicBezTo>
                  <a:cubicBezTo>
                    <a:pt x="57" y="50"/>
                    <a:pt x="58" y="56"/>
                    <a:pt x="60" y="62"/>
                  </a:cubicBezTo>
                  <a:cubicBezTo>
                    <a:pt x="61" y="71"/>
                    <a:pt x="67" y="74"/>
                    <a:pt x="75" y="77"/>
                  </a:cubicBezTo>
                  <a:cubicBezTo>
                    <a:pt x="87" y="89"/>
                    <a:pt x="100" y="91"/>
                    <a:pt x="117" y="95"/>
                  </a:cubicBezTo>
                  <a:cubicBezTo>
                    <a:pt x="120" y="99"/>
                    <a:pt x="121" y="103"/>
                    <a:pt x="123" y="108"/>
                  </a:cubicBezTo>
                  <a:cubicBezTo>
                    <a:pt x="125" y="117"/>
                    <a:pt x="131" y="126"/>
                    <a:pt x="135" y="134"/>
                  </a:cubicBezTo>
                  <a:cubicBezTo>
                    <a:pt x="137" y="145"/>
                    <a:pt x="145" y="157"/>
                    <a:pt x="153" y="164"/>
                  </a:cubicBezTo>
                  <a:cubicBezTo>
                    <a:pt x="157" y="172"/>
                    <a:pt x="167" y="180"/>
                    <a:pt x="174" y="186"/>
                  </a:cubicBezTo>
                  <a:cubicBezTo>
                    <a:pt x="182" y="210"/>
                    <a:pt x="206" y="228"/>
                    <a:pt x="229" y="239"/>
                  </a:cubicBezTo>
                  <a:cubicBezTo>
                    <a:pt x="283" y="237"/>
                    <a:pt x="279" y="236"/>
                    <a:pt x="313" y="230"/>
                  </a:cubicBezTo>
                  <a:cubicBezTo>
                    <a:pt x="320" y="227"/>
                    <a:pt x="316" y="228"/>
                    <a:pt x="324" y="228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52"/>
          <p:cNvGrpSpPr>
            <a:grpSpLocks/>
          </p:cNvGrpSpPr>
          <p:nvPr/>
        </p:nvGrpSpPr>
        <p:grpSpPr bwMode="auto">
          <a:xfrm>
            <a:off x="2622550" y="5518150"/>
            <a:ext cx="930275" cy="277813"/>
            <a:chOff x="1652" y="3476"/>
            <a:chExt cx="586" cy="175"/>
          </a:xfrm>
        </p:grpSpPr>
        <p:sp>
          <p:nvSpPr>
            <p:cNvPr id="2086" name="Freeform 50"/>
            <p:cNvSpPr>
              <a:spLocks/>
            </p:cNvSpPr>
            <p:nvPr/>
          </p:nvSpPr>
          <p:spPr bwMode="auto">
            <a:xfrm>
              <a:off x="1652" y="3557"/>
              <a:ext cx="549" cy="94"/>
            </a:xfrm>
            <a:custGeom>
              <a:avLst/>
              <a:gdLst>
                <a:gd name="T0" fmla="*/ 549 w 549"/>
                <a:gd name="T1" fmla="*/ 18 h 94"/>
                <a:gd name="T2" fmla="*/ 529 w 549"/>
                <a:gd name="T3" fmla="*/ 19 h 94"/>
                <a:gd name="T4" fmla="*/ 508 w 549"/>
                <a:gd name="T5" fmla="*/ 48 h 94"/>
                <a:gd name="T6" fmla="*/ 459 w 549"/>
                <a:gd name="T7" fmla="*/ 82 h 94"/>
                <a:gd name="T8" fmla="*/ 412 w 549"/>
                <a:gd name="T9" fmla="*/ 88 h 94"/>
                <a:gd name="T10" fmla="*/ 360 w 549"/>
                <a:gd name="T11" fmla="*/ 90 h 94"/>
                <a:gd name="T12" fmla="*/ 300 w 549"/>
                <a:gd name="T13" fmla="*/ 33 h 94"/>
                <a:gd name="T14" fmla="*/ 276 w 549"/>
                <a:gd name="T15" fmla="*/ 28 h 94"/>
                <a:gd name="T16" fmla="*/ 264 w 549"/>
                <a:gd name="T17" fmla="*/ 34 h 94"/>
                <a:gd name="T18" fmla="*/ 238 w 549"/>
                <a:gd name="T19" fmla="*/ 31 h 94"/>
                <a:gd name="T20" fmla="*/ 210 w 549"/>
                <a:gd name="T21" fmla="*/ 0 h 94"/>
                <a:gd name="T22" fmla="*/ 120 w 549"/>
                <a:gd name="T23" fmla="*/ 7 h 94"/>
                <a:gd name="T24" fmla="*/ 64 w 549"/>
                <a:gd name="T25" fmla="*/ 9 h 94"/>
                <a:gd name="T26" fmla="*/ 13 w 549"/>
                <a:gd name="T27" fmla="*/ 3 h 94"/>
                <a:gd name="T28" fmla="*/ 0 w 549"/>
                <a:gd name="T29" fmla="*/ 1 h 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49"/>
                <a:gd name="T46" fmla="*/ 0 h 94"/>
                <a:gd name="T47" fmla="*/ 549 w 549"/>
                <a:gd name="T48" fmla="*/ 94 h 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49" h="94">
                  <a:moveTo>
                    <a:pt x="549" y="18"/>
                  </a:moveTo>
                  <a:cubicBezTo>
                    <a:pt x="542" y="18"/>
                    <a:pt x="535" y="17"/>
                    <a:pt x="529" y="19"/>
                  </a:cubicBezTo>
                  <a:cubicBezTo>
                    <a:pt x="522" y="22"/>
                    <a:pt x="513" y="41"/>
                    <a:pt x="508" y="48"/>
                  </a:cubicBezTo>
                  <a:cubicBezTo>
                    <a:pt x="498" y="62"/>
                    <a:pt x="476" y="79"/>
                    <a:pt x="459" y="82"/>
                  </a:cubicBezTo>
                  <a:cubicBezTo>
                    <a:pt x="444" y="88"/>
                    <a:pt x="427" y="87"/>
                    <a:pt x="412" y="88"/>
                  </a:cubicBezTo>
                  <a:cubicBezTo>
                    <a:pt x="394" y="94"/>
                    <a:pt x="381" y="91"/>
                    <a:pt x="360" y="90"/>
                  </a:cubicBezTo>
                  <a:cubicBezTo>
                    <a:pt x="335" y="75"/>
                    <a:pt x="328" y="46"/>
                    <a:pt x="300" y="33"/>
                  </a:cubicBezTo>
                  <a:cubicBezTo>
                    <a:pt x="292" y="25"/>
                    <a:pt x="287" y="27"/>
                    <a:pt x="276" y="28"/>
                  </a:cubicBezTo>
                  <a:cubicBezTo>
                    <a:pt x="272" y="30"/>
                    <a:pt x="268" y="34"/>
                    <a:pt x="264" y="34"/>
                  </a:cubicBezTo>
                  <a:cubicBezTo>
                    <a:pt x="255" y="35"/>
                    <a:pt x="246" y="33"/>
                    <a:pt x="238" y="31"/>
                  </a:cubicBezTo>
                  <a:cubicBezTo>
                    <a:pt x="229" y="29"/>
                    <a:pt x="230" y="3"/>
                    <a:pt x="210" y="0"/>
                  </a:cubicBezTo>
                  <a:cubicBezTo>
                    <a:pt x="162" y="1"/>
                    <a:pt x="155" y="1"/>
                    <a:pt x="120" y="7"/>
                  </a:cubicBezTo>
                  <a:cubicBezTo>
                    <a:pt x="103" y="14"/>
                    <a:pt x="82" y="9"/>
                    <a:pt x="64" y="9"/>
                  </a:cubicBezTo>
                  <a:cubicBezTo>
                    <a:pt x="41" y="7"/>
                    <a:pt x="32" y="6"/>
                    <a:pt x="13" y="3"/>
                  </a:cubicBezTo>
                  <a:cubicBezTo>
                    <a:pt x="6" y="0"/>
                    <a:pt x="10" y="1"/>
                    <a:pt x="0" y="1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7" name="Freeform 51"/>
            <p:cNvSpPr>
              <a:spLocks/>
            </p:cNvSpPr>
            <p:nvPr/>
          </p:nvSpPr>
          <p:spPr bwMode="auto">
            <a:xfrm>
              <a:off x="1940" y="3476"/>
              <a:ext cx="298" cy="103"/>
            </a:xfrm>
            <a:custGeom>
              <a:avLst/>
              <a:gdLst>
                <a:gd name="T0" fmla="*/ 298 w 298"/>
                <a:gd name="T1" fmla="*/ 0 h 103"/>
                <a:gd name="T2" fmla="*/ 183 w 298"/>
                <a:gd name="T3" fmla="*/ 16 h 103"/>
                <a:gd name="T4" fmla="*/ 151 w 298"/>
                <a:gd name="T5" fmla="*/ 25 h 103"/>
                <a:gd name="T6" fmla="*/ 111 w 298"/>
                <a:gd name="T7" fmla="*/ 37 h 103"/>
                <a:gd name="T8" fmla="*/ 94 w 298"/>
                <a:gd name="T9" fmla="*/ 43 h 103"/>
                <a:gd name="T10" fmla="*/ 73 w 298"/>
                <a:gd name="T11" fmla="*/ 51 h 103"/>
                <a:gd name="T12" fmla="*/ 40 w 298"/>
                <a:gd name="T13" fmla="*/ 70 h 103"/>
                <a:gd name="T14" fmla="*/ 0 w 298"/>
                <a:gd name="T15" fmla="*/ 103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8"/>
                <a:gd name="T25" fmla="*/ 0 h 103"/>
                <a:gd name="T26" fmla="*/ 298 w 298"/>
                <a:gd name="T27" fmla="*/ 103 h 1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8" h="103">
                  <a:moveTo>
                    <a:pt x="298" y="0"/>
                  </a:moveTo>
                  <a:cubicBezTo>
                    <a:pt x="257" y="12"/>
                    <a:pt x="227" y="15"/>
                    <a:pt x="183" y="16"/>
                  </a:cubicBezTo>
                  <a:cubicBezTo>
                    <a:pt x="172" y="19"/>
                    <a:pt x="162" y="23"/>
                    <a:pt x="151" y="25"/>
                  </a:cubicBezTo>
                  <a:cubicBezTo>
                    <a:pt x="140" y="30"/>
                    <a:pt x="123" y="35"/>
                    <a:pt x="111" y="37"/>
                  </a:cubicBezTo>
                  <a:cubicBezTo>
                    <a:pt x="105" y="40"/>
                    <a:pt x="101" y="42"/>
                    <a:pt x="94" y="43"/>
                  </a:cubicBezTo>
                  <a:cubicBezTo>
                    <a:pt x="87" y="46"/>
                    <a:pt x="80" y="49"/>
                    <a:pt x="73" y="51"/>
                  </a:cubicBezTo>
                  <a:cubicBezTo>
                    <a:pt x="65" y="59"/>
                    <a:pt x="51" y="68"/>
                    <a:pt x="40" y="70"/>
                  </a:cubicBezTo>
                  <a:cubicBezTo>
                    <a:pt x="26" y="81"/>
                    <a:pt x="13" y="90"/>
                    <a:pt x="0" y="103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67" name="Freeform 53"/>
          <p:cNvSpPr>
            <a:spLocks/>
          </p:cNvSpPr>
          <p:nvPr/>
        </p:nvSpPr>
        <p:spPr bwMode="auto">
          <a:xfrm>
            <a:off x="3332163" y="5176838"/>
            <a:ext cx="477837" cy="217487"/>
          </a:xfrm>
          <a:custGeom>
            <a:avLst/>
            <a:gdLst>
              <a:gd name="T0" fmla="*/ 10 w 301"/>
              <a:gd name="T1" fmla="*/ 123 h 137"/>
              <a:gd name="T2" fmla="*/ 0 w 301"/>
              <a:gd name="T3" fmla="*/ 108 h 137"/>
              <a:gd name="T4" fmla="*/ 30 w 301"/>
              <a:gd name="T5" fmla="*/ 62 h 137"/>
              <a:gd name="T6" fmla="*/ 67 w 301"/>
              <a:gd name="T7" fmla="*/ 41 h 137"/>
              <a:gd name="T8" fmla="*/ 111 w 301"/>
              <a:gd name="T9" fmla="*/ 14 h 137"/>
              <a:gd name="T10" fmla="*/ 133 w 301"/>
              <a:gd name="T11" fmla="*/ 6 h 137"/>
              <a:gd name="T12" fmla="*/ 165 w 301"/>
              <a:gd name="T13" fmla="*/ 3 h 137"/>
              <a:gd name="T14" fmla="*/ 216 w 301"/>
              <a:gd name="T15" fmla="*/ 9 h 137"/>
              <a:gd name="T16" fmla="*/ 232 w 301"/>
              <a:gd name="T17" fmla="*/ 33 h 137"/>
              <a:gd name="T18" fmla="*/ 261 w 301"/>
              <a:gd name="T19" fmla="*/ 69 h 137"/>
              <a:gd name="T20" fmla="*/ 273 w 301"/>
              <a:gd name="T21" fmla="*/ 90 h 137"/>
              <a:gd name="T22" fmla="*/ 288 w 301"/>
              <a:gd name="T23" fmla="*/ 122 h 137"/>
              <a:gd name="T24" fmla="*/ 297 w 301"/>
              <a:gd name="T25" fmla="*/ 135 h 137"/>
              <a:gd name="T26" fmla="*/ 301 w 301"/>
              <a:gd name="T27" fmla="*/ 137 h 13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01"/>
              <a:gd name="T43" fmla="*/ 0 h 137"/>
              <a:gd name="T44" fmla="*/ 301 w 301"/>
              <a:gd name="T45" fmla="*/ 137 h 13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01" h="137">
                <a:moveTo>
                  <a:pt x="10" y="123"/>
                </a:moveTo>
                <a:cubicBezTo>
                  <a:pt x="0" y="113"/>
                  <a:pt x="2" y="118"/>
                  <a:pt x="0" y="108"/>
                </a:cubicBezTo>
                <a:cubicBezTo>
                  <a:pt x="1" y="87"/>
                  <a:pt x="14" y="75"/>
                  <a:pt x="30" y="62"/>
                </a:cubicBezTo>
                <a:cubicBezTo>
                  <a:pt x="40" y="46"/>
                  <a:pt x="49" y="44"/>
                  <a:pt x="67" y="41"/>
                </a:cubicBezTo>
                <a:cubicBezTo>
                  <a:pt x="82" y="32"/>
                  <a:pt x="92" y="17"/>
                  <a:pt x="111" y="14"/>
                </a:cubicBezTo>
                <a:cubicBezTo>
                  <a:pt x="119" y="8"/>
                  <a:pt x="123" y="8"/>
                  <a:pt x="133" y="6"/>
                </a:cubicBezTo>
                <a:cubicBezTo>
                  <a:pt x="145" y="0"/>
                  <a:pt x="149" y="2"/>
                  <a:pt x="165" y="3"/>
                </a:cubicBezTo>
                <a:cubicBezTo>
                  <a:pt x="182" y="5"/>
                  <a:pt x="199" y="7"/>
                  <a:pt x="216" y="9"/>
                </a:cubicBezTo>
                <a:cubicBezTo>
                  <a:pt x="225" y="15"/>
                  <a:pt x="225" y="26"/>
                  <a:pt x="232" y="33"/>
                </a:cubicBezTo>
                <a:cubicBezTo>
                  <a:pt x="242" y="43"/>
                  <a:pt x="255" y="56"/>
                  <a:pt x="261" y="69"/>
                </a:cubicBezTo>
                <a:cubicBezTo>
                  <a:pt x="262" y="78"/>
                  <a:pt x="266" y="85"/>
                  <a:pt x="273" y="90"/>
                </a:cubicBezTo>
                <a:cubicBezTo>
                  <a:pt x="274" y="102"/>
                  <a:pt x="281" y="112"/>
                  <a:pt x="288" y="122"/>
                </a:cubicBezTo>
                <a:cubicBezTo>
                  <a:pt x="291" y="126"/>
                  <a:pt x="293" y="132"/>
                  <a:pt x="297" y="135"/>
                </a:cubicBezTo>
                <a:cubicBezTo>
                  <a:pt x="298" y="136"/>
                  <a:pt x="301" y="137"/>
                  <a:pt x="301" y="137"/>
                </a:cubicBezTo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4" name="Group 70"/>
          <p:cNvGrpSpPr>
            <a:grpSpLocks/>
          </p:cNvGrpSpPr>
          <p:nvPr/>
        </p:nvGrpSpPr>
        <p:grpSpPr bwMode="auto">
          <a:xfrm>
            <a:off x="2570163" y="4471988"/>
            <a:ext cx="639762" cy="646112"/>
            <a:chOff x="1619" y="2817"/>
            <a:chExt cx="403" cy="407"/>
          </a:xfrm>
        </p:grpSpPr>
        <p:sp>
          <p:nvSpPr>
            <p:cNvPr id="2084" name="Freeform 54"/>
            <p:cNvSpPr>
              <a:spLocks/>
            </p:cNvSpPr>
            <p:nvPr/>
          </p:nvSpPr>
          <p:spPr bwMode="auto">
            <a:xfrm>
              <a:off x="1619" y="2817"/>
              <a:ext cx="349" cy="323"/>
            </a:xfrm>
            <a:custGeom>
              <a:avLst/>
              <a:gdLst>
                <a:gd name="T0" fmla="*/ 3 w 349"/>
                <a:gd name="T1" fmla="*/ 0 h 323"/>
                <a:gd name="T2" fmla="*/ 15 w 349"/>
                <a:gd name="T3" fmla="*/ 60 h 323"/>
                <a:gd name="T4" fmla="*/ 24 w 349"/>
                <a:gd name="T5" fmla="*/ 89 h 323"/>
                <a:gd name="T6" fmla="*/ 45 w 349"/>
                <a:gd name="T7" fmla="*/ 120 h 323"/>
                <a:gd name="T8" fmla="*/ 72 w 349"/>
                <a:gd name="T9" fmla="*/ 167 h 323"/>
                <a:gd name="T10" fmla="*/ 85 w 349"/>
                <a:gd name="T11" fmla="*/ 177 h 323"/>
                <a:gd name="T12" fmla="*/ 157 w 349"/>
                <a:gd name="T13" fmla="*/ 219 h 323"/>
                <a:gd name="T14" fmla="*/ 189 w 349"/>
                <a:gd name="T15" fmla="*/ 225 h 323"/>
                <a:gd name="T16" fmla="*/ 226 w 349"/>
                <a:gd name="T17" fmla="*/ 231 h 323"/>
                <a:gd name="T18" fmla="*/ 300 w 349"/>
                <a:gd name="T19" fmla="*/ 270 h 323"/>
                <a:gd name="T20" fmla="*/ 322 w 349"/>
                <a:gd name="T21" fmla="*/ 290 h 323"/>
                <a:gd name="T22" fmla="*/ 349 w 349"/>
                <a:gd name="T23" fmla="*/ 323 h 3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9"/>
                <a:gd name="T37" fmla="*/ 0 h 323"/>
                <a:gd name="T38" fmla="*/ 349 w 349"/>
                <a:gd name="T39" fmla="*/ 323 h 3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9" h="323">
                  <a:moveTo>
                    <a:pt x="3" y="0"/>
                  </a:moveTo>
                  <a:cubicBezTo>
                    <a:pt x="4" y="29"/>
                    <a:pt x="0" y="40"/>
                    <a:pt x="15" y="60"/>
                  </a:cubicBezTo>
                  <a:cubicBezTo>
                    <a:pt x="17" y="70"/>
                    <a:pt x="19" y="80"/>
                    <a:pt x="24" y="89"/>
                  </a:cubicBezTo>
                  <a:cubicBezTo>
                    <a:pt x="26" y="103"/>
                    <a:pt x="37" y="109"/>
                    <a:pt x="45" y="120"/>
                  </a:cubicBezTo>
                  <a:cubicBezTo>
                    <a:pt x="48" y="137"/>
                    <a:pt x="61" y="155"/>
                    <a:pt x="72" y="167"/>
                  </a:cubicBezTo>
                  <a:cubicBezTo>
                    <a:pt x="76" y="171"/>
                    <a:pt x="82" y="173"/>
                    <a:pt x="85" y="177"/>
                  </a:cubicBezTo>
                  <a:cubicBezTo>
                    <a:pt x="107" y="204"/>
                    <a:pt x="121" y="217"/>
                    <a:pt x="157" y="219"/>
                  </a:cubicBezTo>
                  <a:cubicBezTo>
                    <a:pt x="168" y="222"/>
                    <a:pt x="178" y="224"/>
                    <a:pt x="189" y="225"/>
                  </a:cubicBezTo>
                  <a:cubicBezTo>
                    <a:pt x="198" y="230"/>
                    <a:pt x="215" y="230"/>
                    <a:pt x="226" y="231"/>
                  </a:cubicBezTo>
                  <a:cubicBezTo>
                    <a:pt x="258" y="237"/>
                    <a:pt x="271" y="264"/>
                    <a:pt x="300" y="270"/>
                  </a:cubicBezTo>
                  <a:cubicBezTo>
                    <a:pt x="308" y="276"/>
                    <a:pt x="313" y="285"/>
                    <a:pt x="322" y="290"/>
                  </a:cubicBezTo>
                  <a:cubicBezTo>
                    <a:pt x="339" y="299"/>
                    <a:pt x="349" y="302"/>
                    <a:pt x="349" y="323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5" name="Freeform 55"/>
            <p:cNvSpPr>
              <a:spLocks/>
            </p:cNvSpPr>
            <p:nvPr/>
          </p:nvSpPr>
          <p:spPr bwMode="auto">
            <a:xfrm>
              <a:off x="1974" y="3149"/>
              <a:ext cx="48" cy="75"/>
            </a:xfrm>
            <a:custGeom>
              <a:avLst/>
              <a:gdLst>
                <a:gd name="T0" fmla="*/ 0 w 48"/>
                <a:gd name="T1" fmla="*/ 0 h 75"/>
                <a:gd name="T2" fmla="*/ 5 w 48"/>
                <a:gd name="T3" fmla="*/ 25 h 75"/>
                <a:gd name="T4" fmla="*/ 29 w 48"/>
                <a:gd name="T5" fmla="*/ 46 h 75"/>
                <a:gd name="T6" fmla="*/ 44 w 48"/>
                <a:gd name="T7" fmla="*/ 54 h 75"/>
                <a:gd name="T8" fmla="*/ 48 w 48"/>
                <a:gd name="T9" fmla="*/ 75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75"/>
                <a:gd name="T17" fmla="*/ 48 w 48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75">
                  <a:moveTo>
                    <a:pt x="0" y="0"/>
                  </a:moveTo>
                  <a:cubicBezTo>
                    <a:pt x="1" y="8"/>
                    <a:pt x="1" y="17"/>
                    <a:pt x="5" y="25"/>
                  </a:cubicBezTo>
                  <a:cubicBezTo>
                    <a:pt x="7" y="35"/>
                    <a:pt x="19" y="44"/>
                    <a:pt x="29" y="46"/>
                  </a:cubicBezTo>
                  <a:cubicBezTo>
                    <a:pt x="41" y="52"/>
                    <a:pt x="36" y="49"/>
                    <a:pt x="44" y="54"/>
                  </a:cubicBezTo>
                  <a:cubicBezTo>
                    <a:pt x="45" y="61"/>
                    <a:pt x="48" y="68"/>
                    <a:pt x="48" y="75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Group 61"/>
          <p:cNvGrpSpPr>
            <a:grpSpLocks/>
          </p:cNvGrpSpPr>
          <p:nvPr/>
        </p:nvGrpSpPr>
        <p:grpSpPr bwMode="auto">
          <a:xfrm>
            <a:off x="1957388" y="2144713"/>
            <a:ext cx="1209675" cy="561975"/>
            <a:chOff x="1233" y="1351"/>
            <a:chExt cx="762" cy="354"/>
          </a:xfrm>
        </p:grpSpPr>
        <p:sp>
          <p:nvSpPr>
            <p:cNvPr id="2079" name="Freeform 58"/>
            <p:cNvSpPr>
              <a:spLocks/>
            </p:cNvSpPr>
            <p:nvPr/>
          </p:nvSpPr>
          <p:spPr bwMode="auto">
            <a:xfrm>
              <a:off x="1233" y="1499"/>
              <a:ext cx="231" cy="109"/>
            </a:xfrm>
            <a:custGeom>
              <a:avLst/>
              <a:gdLst>
                <a:gd name="T0" fmla="*/ 18 w 231"/>
                <a:gd name="T1" fmla="*/ 109 h 109"/>
                <a:gd name="T2" fmla="*/ 11 w 231"/>
                <a:gd name="T3" fmla="*/ 96 h 109"/>
                <a:gd name="T4" fmla="*/ 51 w 231"/>
                <a:gd name="T5" fmla="*/ 54 h 109"/>
                <a:gd name="T6" fmla="*/ 78 w 231"/>
                <a:gd name="T7" fmla="*/ 48 h 109"/>
                <a:gd name="T8" fmla="*/ 123 w 231"/>
                <a:gd name="T9" fmla="*/ 42 h 109"/>
                <a:gd name="T10" fmla="*/ 152 w 231"/>
                <a:gd name="T11" fmla="*/ 30 h 109"/>
                <a:gd name="T12" fmla="*/ 174 w 231"/>
                <a:gd name="T13" fmla="*/ 13 h 109"/>
                <a:gd name="T14" fmla="*/ 201 w 231"/>
                <a:gd name="T15" fmla="*/ 9 h 109"/>
                <a:gd name="T16" fmla="*/ 227 w 231"/>
                <a:gd name="T17" fmla="*/ 3 h 109"/>
                <a:gd name="T18" fmla="*/ 231 w 231"/>
                <a:gd name="T19" fmla="*/ 0 h 1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1"/>
                <a:gd name="T31" fmla="*/ 0 h 109"/>
                <a:gd name="T32" fmla="*/ 231 w 231"/>
                <a:gd name="T33" fmla="*/ 109 h 1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1" h="109">
                  <a:moveTo>
                    <a:pt x="18" y="109"/>
                  </a:moveTo>
                  <a:cubicBezTo>
                    <a:pt x="17" y="102"/>
                    <a:pt x="16" y="100"/>
                    <a:pt x="11" y="96"/>
                  </a:cubicBezTo>
                  <a:cubicBezTo>
                    <a:pt x="0" y="69"/>
                    <a:pt x="30" y="56"/>
                    <a:pt x="51" y="54"/>
                  </a:cubicBezTo>
                  <a:cubicBezTo>
                    <a:pt x="64" y="49"/>
                    <a:pt x="59" y="49"/>
                    <a:pt x="78" y="48"/>
                  </a:cubicBezTo>
                  <a:cubicBezTo>
                    <a:pt x="93" y="45"/>
                    <a:pt x="108" y="43"/>
                    <a:pt x="123" y="42"/>
                  </a:cubicBezTo>
                  <a:cubicBezTo>
                    <a:pt x="133" y="39"/>
                    <a:pt x="141" y="32"/>
                    <a:pt x="152" y="30"/>
                  </a:cubicBezTo>
                  <a:cubicBezTo>
                    <a:pt x="160" y="26"/>
                    <a:pt x="166" y="16"/>
                    <a:pt x="174" y="13"/>
                  </a:cubicBezTo>
                  <a:cubicBezTo>
                    <a:pt x="182" y="10"/>
                    <a:pt x="201" y="9"/>
                    <a:pt x="201" y="9"/>
                  </a:cubicBezTo>
                  <a:cubicBezTo>
                    <a:pt x="209" y="6"/>
                    <a:pt x="218" y="4"/>
                    <a:pt x="227" y="3"/>
                  </a:cubicBezTo>
                  <a:cubicBezTo>
                    <a:pt x="228" y="2"/>
                    <a:pt x="231" y="0"/>
                    <a:pt x="231" y="0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" name="Group 60"/>
            <p:cNvGrpSpPr>
              <a:grpSpLocks/>
            </p:cNvGrpSpPr>
            <p:nvPr/>
          </p:nvGrpSpPr>
          <p:grpSpPr bwMode="auto">
            <a:xfrm>
              <a:off x="1263" y="1351"/>
              <a:ext cx="732" cy="354"/>
              <a:chOff x="1263" y="1351"/>
              <a:chExt cx="732" cy="354"/>
            </a:xfrm>
          </p:grpSpPr>
          <p:sp>
            <p:nvSpPr>
              <p:cNvPr id="2081" name="Freeform 56"/>
              <p:cNvSpPr>
                <a:spLocks/>
              </p:cNvSpPr>
              <p:nvPr/>
            </p:nvSpPr>
            <p:spPr bwMode="auto">
              <a:xfrm>
                <a:off x="1461" y="1460"/>
                <a:ext cx="534" cy="245"/>
              </a:xfrm>
              <a:custGeom>
                <a:avLst/>
                <a:gdLst>
                  <a:gd name="T0" fmla="*/ 534 w 534"/>
                  <a:gd name="T1" fmla="*/ 135 h 245"/>
                  <a:gd name="T2" fmla="*/ 513 w 534"/>
                  <a:gd name="T3" fmla="*/ 160 h 245"/>
                  <a:gd name="T4" fmla="*/ 485 w 534"/>
                  <a:gd name="T5" fmla="*/ 178 h 245"/>
                  <a:gd name="T6" fmla="*/ 440 w 534"/>
                  <a:gd name="T7" fmla="*/ 205 h 245"/>
                  <a:gd name="T8" fmla="*/ 399 w 534"/>
                  <a:gd name="T9" fmla="*/ 220 h 245"/>
                  <a:gd name="T10" fmla="*/ 368 w 534"/>
                  <a:gd name="T11" fmla="*/ 238 h 245"/>
                  <a:gd name="T12" fmla="*/ 347 w 534"/>
                  <a:gd name="T13" fmla="*/ 243 h 245"/>
                  <a:gd name="T14" fmla="*/ 300 w 534"/>
                  <a:gd name="T15" fmla="*/ 240 h 245"/>
                  <a:gd name="T16" fmla="*/ 269 w 534"/>
                  <a:gd name="T17" fmla="*/ 231 h 245"/>
                  <a:gd name="T18" fmla="*/ 222 w 534"/>
                  <a:gd name="T19" fmla="*/ 207 h 245"/>
                  <a:gd name="T20" fmla="*/ 204 w 534"/>
                  <a:gd name="T21" fmla="*/ 195 h 245"/>
                  <a:gd name="T22" fmla="*/ 174 w 534"/>
                  <a:gd name="T23" fmla="*/ 174 h 245"/>
                  <a:gd name="T24" fmla="*/ 159 w 534"/>
                  <a:gd name="T25" fmla="*/ 165 h 245"/>
                  <a:gd name="T26" fmla="*/ 141 w 534"/>
                  <a:gd name="T27" fmla="*/ 159 h 245"/>
                  <a:gd name="T28" fmla="*/ 122 w 534"/>
                  <a:gd name="T29" fmla="*/ 135 h 245"/>
                  <a:gd name="T30" fmla="*/ 108 w 534"/>
                  <a:gd name="T31" fmla="*/ 123 h 245"/>
                  <a:gd name="T32" fmla="*/ 93 w 534"/>
                  <a:gd name="T33" fmla="*/ 93 h 245"/>
                  <a:gd name="T34" fmla="*/ 95 w 534"/>
                  <a:gd name="T35" fmla="*/ 60 h 245"/>
                  <a:gd name="T36" fmla="*/ 92 w 534"/>
                  <a:gd name="T37" fmla="*/ 51 h 245"/>
                  <a:gd name="T38" fmla="*/ 72 w 534"/>
                  <a:gd name="T39" fmla="*/ 40 h 245"/>
                  <a:gd name="T40" fmla="*/ 45 w 534"/>
                  <a:gd name="T41" fmla="*/ 21 h 245"/>
                  <a:gd name="T42" fmla="*/ 12 w 534"/>
                  <a:gd name="T43" fmla="*/ 0 h 245"/>
                  <a:gd name="T44" fmla="*/ 0 w 534"/>
                  <a:gd name="T45" fmla="*/ 10 h 245"/>
                  <a:gd name="T46" fmla="*/ 23 w 534"/>
                  <a:gd name="T47" fmla="*/ 39 h 245"/>
                  <a:gd name="T48" fmla="*/ 44 w 534"/>
                  <a:gd name="T49" fmla="*/ 72 h 245"/>
                  <a:gd name="T50" fmla="*/ 62 w 534"/>
                  <a:gd name="T51" fmla="*/ 91 h 245"/>
                  <a:gd name="T52" fmla="*/ 80 w 534"/>
                  <a:gd name="T53" fmla="*/ 87 h 245"/>
                  <a:gd name="T54" fmla="*/ 89 w 534"/>
                  <a:gd name="T55" fmla="*/ 79 h 2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34"/>
                  <a:gd name="T85" fmla="*/ 0 h 245"/>
                  <a:gd name="T86" fmla="*/ 534 w 534"/>
                  <a:gd name="T87" fmla="*/ 245 h 24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34" h="245">
                    <a:moveTo>
                      <a:pt x="534" y="135"/>
                    </a:moveTo>
                    <a:cubicBezTo>
                      <a:pt x="532" y="147"/>
                      <a:pt x="523" y="154"/>
                      <a:pt x="513" y="160"/>
                    </a:cubicBezTo>
                    <a:cubicBezTo>
                      <a:pt x="506" y="169"/>
                      <a:pt x="496" y="176"/>
                      <a:pt x="485" y="178"/>
                    </a:cubicBezTo>
                    <a:cubicBezTo>
                      <a:pt x="471" y="184"/>
                      <a:pt x="455" y="204"/>
                      <a:pt x="440" y="205"/>
                    </a:cubicBezTo>
                    <a:cubicBezTo>
                      <a:pt x="425" y="213"/>
                      <a:pt x="413" y="211"/>
                      <a:pt x="399" y="220"/>
                    </a:cubicBezTo>
                    <a:cubicBezTo>
                      <a:pt x="392" y="229"/>
                      <a:pt x="379" y="236"/>
                      <a:pt x="368" y="238"/>
                    </a:cubicBezTo>
                    <a:cubicBezTo>
                      <a:pt x="361" y="241"/>
                      <a:pt x="354" y="242"/>
                      <a:pt x="347" y="243"/>
                    </a:cubicBezTo>
                    <a:cubicBezTo>
                      <a:pt x="331" y="242"/>
                      <a:pt x="315" y="245"/>
                      <a:pt x="300" y="240"/>
                    </a:cubicBezTo>
                    <a:cubicBezTo>
                      <a:pt x="289" y="237"/>
                      <a:pt x="281" y="232"/>
                      <a:pt x="269" y="231"/>
                    </a:cubicBezTo>
                    <a:cubicBezTo>
                      <a:pt x="252" y="224"/>
                      <a:pt x="240" y="212"/>
                      <a:pt x="222" y="207"/>
                    </a:cubicBezTo>
                    <a:cubicBezTo>
                      <a:pt x="217" y="201"/>
                      <a:pt x="211" y="199"/>
                      <a:pt x="204" y="195"/>
                    </a:cubicBezTo>
                    <a:cubicBezTo>
                      <a:pt x="198" y="187"/>
                      <a:pt x="184" y="176"/>
                      <a:pt x="174" y="174"/>
                    </a:cubicBezTo>
                    <a:cubicBezTo>
                      <a:pt x="163" y="165"/>
                      <a:pt x="168" y="167"/>
                      <a:pt x="159" y="165"/>
                    </a:cubicBezTo>
                    <a:cubicBezTo>
                      <a:pt x="153" y="162"/>
                      <a:pt x="148" y="160"/>
                      <a:pt x="141" y="159"/>
                    </a:cubicBezTo>
                    <a:cubicBezTo>
                      <a:pt x="135" y="151"/>
                      <a:pt x="128" y="143"/>
                      <a:pt x="122" y="135"/>
                    </a:cubicBezTo>
                    <a:cubicBezTo>
                      <a:pt x="118" y="130"/>
                      <a:pt x="108" y="123"/>
                      <a:pt x="108" y="123"/>
                    </a:cubicBezTo>
                    <a:cubicBezTo>
                      <a:pt x="102" y="113"/>
                      <a:pt x="97" y="105"/>
                      <a:pt x="93" y="93"/>
                    </a:cubicBezTo>
                    <a:cubicBezTo>
                      <a:pt x="92" y="81"/>
                      <a:pt x="87" y="71"/>
                      <a:pt x="95" y="60"/>
                    </a:cubicBezTo>
                    <a:cubicBezTo>
                      <a:pt x="96" y="55"/>
                      <a:pt x="98" y="55"/>
                      <a:pt x="92" y="51"/>
                    </a:cubicBezTo>
                    <a:cubicBezTo>
                      <a:pt x="86" y="47"/>
                      <a:pt x="78" y="44"/>
                      <a:pt x="72" y="40"/>
                    </a:cubicBezTo>
                    <a:cubicBezTo>
                      <a:pt x="63" y="33"/>
                      <a:pt x="56" y="23"/>
                      <a:pt x="45" y="21"/>
                    </a:cubicBezTo>
                    <a:cubicBezTo>
                      <a:pt x="33" y="15"/>
                      <a:pt x="24" y="2"/>
                      <a:pt x="12" y="0"/>
                    </a:cubicBezTo>
                    <a:cubicBezTo>
                      <a:pt x="3" y="1"/>
                      <a:pt x="4" y="3"/>
                      <a:pt x="0" y="10"/>
                    </a:cubicBezTo>
                    <a:cubicBezTo>
                      <a:pt x="3" y="26"/>
                      <a:pt x="8" y="33"/>
                      <a:pt x="23" y="39"/>
                    </a:cubicBezTo>
                    <a:cubicBezTo>
                      <a:pt x="31" y="49"/>
                      <a:pt x="39" y="60"/>
                      <a:pt x="44" y="72"/>
                    </a:cubicBezTo>
                    <a:cubicBezTo>
                      <a:pt x="46" y="83"/>
                      <a:pt x="51" y="89"/>
                      <a:pt x="62" y="91"/>
                    </a:cubicBezTo>
                    <a:cubicBezTo>
                      <a:pt x="68" y="91"/>
                      <a:pt x="75" y="92"/>
                      <a:pt x="80" y="87"/>
                    </a:cubicBezTo>
                    <a:cubicBezTo>
                      <a:pt x="83" y="84"/>
                      <a:pt x="83" y="79"/>
                      <a:pt x="89" y="79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2" name="Freeform 57"/>
              <p:cNvSpPr>
                <a:spLocks/>
              </p:cNvSpPr>
              <p:nvPr/>
            </p:nvSpPr>
            <p:spPr bwMode="auto">
              <a:xfrm>
                <a:off x="1559" y="1351"/>
                <a:ext cx="384" cy="161"/>
              </a:xfrm>
              <a:custGeom>
                <a:avLst/>
                <a:gdLst>
                  <a:gd name="T0" fmla="*/ 384 w 384"/>
                  <a:gd name="T1" fmla="*/ 7 h 161"/>
                  <a:gd name="T2" fmla="*/ 183 w 384"/>
                  <a:gd name="T3" fmla="*/ 8 h 161"/>
                  <a:gd name="T4" fmla="*/ 157 w 384"/>
                  <a:gd name="T5" fmla="*/ 16 h 161"/>
                  <a:gd name="T6" fmla="*/ 133 w 384"/>
                  <a:gd name="T7" fmla="*/ 35 h 161"/>
                  <a:gd name="T8" fmla="*/ 106 w 384"/>
                  <a:gd name="T9" fmla="*/ 56 h 161"/>
                  <a:gd name="T10" fmla="*/ 85 w 384"/>
                  <a:gd name="T11" fmla="*/ 77 h 161"/>
                  <a:gd name="T12" fmla="*/ 67 w 384"/>
                  <a:gd name="T13" fmla="*/ 98 h 161"/>
                  <a:gd name="T14" fmla="*/ 52 w 384"/>
                  <a:gd name="T15" fmla="*/ 113 h 161"/>
                  <a:gd name="T16" fmla="*/ 19 w 384"/>
                  <a:gd name="T17" fmla="*/ 148 h 161"/>
                  <a:gd name="T18" fmla="*/ 4 w 384"/>
                  <a:gd name="T19" fmla="*/ 158 h 161"/>
                  <a:gd name="T20" fmla="*/ 0 w 384"/>
                  <a:gd name="T21" fmla="*/ 161 h 1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4"/>
                  <a:gd name="T34" fmla="*/ 0 h 161"/>
                  <a:gd name="T35" fmla="*/ 384 w 384"/>
                  <a:gd name="T36" fmla="*/ 161 h 1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4" h="161">
                    <a:moveTo>
                      <a:pt x="384" y="7"/>
                    </a:moveTo>
                    <a:cubicBezTo>
                      <a:pt x="317" y="0"/>
                      <a:pt x="250" y="1"/>
                      <a:pt x="183" y="8"/>
                    </a:cubicBezTo>
                    <a:cubicBezTo>
                      <a:pt x="174" y="11"/>
                      <a:pt x="166" y="14"/>
                      <a:pt x="157" y="16"/>
                    </a:cubicBezTo>
                    <a:cubicBezTo>
                      <a:pt x="147" y="21"/>
                      <a:pt x="143" y="30"/>
                      <a:pt x="133" y="35"/>
                    </a:cubicBezTo>
                    <a:cubicBezTo>
                      <a:pt x="126" y="43"/>
                      <a:pt x="112" y="46"/>
                      <a:pt x="106" y="56"/>
                    </a:cubicBezTo>
                    <a:cubicBezTo>
                      <a:pt x="101" y="64"/>
                      <a:pt x="93" y="72"/>
                      <a:pt x="85" y="77"/>
                    </a:cubicBezTo>
                    <a:cubicBezTo>
                      <a:pt x="80" y="85"/>
                      <a:pt x="75" y="93"/>
                      <a:pt x="67" y="98"/>
                    </a:cubicBezTo>
                    <a:cubicBezTo>
                      <a:pt x="63" y="105"/>
                      <a:pt x="60" y="111"/>
                      <a:pt x="52" y="113"/>
                    </a:cubicBezTo>
                    <a:cubicBezTo>
                      <a:pt x="39" y="123"/>
                      <a:pt x="33" y="138"/>
                      <a:pt x="19" y="148"/>
                    </a:cubicBezTo>
                    <a:cubicBezTo>
                      <a:pt x="14" y="151"/>
                      <a:pt x="9" y="155"/>
                      <a:pt x="4" y="158"/>
                    </a:cubicBezTo>
                    <a:cubicBezTo>
                      <a:pt x="3" y="159"/>
                      <a:pt x="0" y="161"/>
                      <a:pt x="0" y="161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3" name="Freeform 59"/>
              <p:cNvSpPr>
                <a:spLocks/>
              </p:cNvSpPr>
              <p:nvPr/>
            </p:nvSpPr>
            <p:spPr bwMode="auto">
              <a:xfrm>
                <a:off x="1263" y="1374"/>
                <a:ext cx="204" cy="83"/>
              </a:xfrm>
              <a:custGeom>
                <a:avLst/>
                <a:gdLst>
                  <a:gd name="T0" fmla="*/ 0 w 204"/>
                  <a:gd name="T1" fmla="*/ 0 h 83"/>
                  <a:gd name="T2" fmla="*/ 60 w 204"/>
                  <a:gd name="T3" fmla="*/ 27 h 83"/>
                  <a:gd name="T4" fmla="*/ 96 w 204"/>
                  <a:gd name="T5" fmla="*/ 33 h 83"/>
                  <a:gd name="T6" fmla="*/ 149 w 204"/>
                  <a:gd name="T7" fmla="*/ 51 h 83"/>
                  <a:gd name="T8" fmla="*/ 173 w 204"/>
                  <a:gd name="T9" fmla="*/ 66 h 83"/>
                  <a:gd name="T10" fmla="*/ 194 w 204"/>
                  <a:gd name="T11" fmla="*/ 77 h 83"/>
                  <a:gd name="T12" fmla="*/ 204 w 204"/>
                  <a:gd name="T13" fmla="*/ 83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4"/>
                  <a:gd name="T22" fmla="*/ 0 h 83"/>
                  <a:gd name="T23" fmla="*/ 204 w 204"/>
                  <a:gd name="T24" fmla="*/ 83 h 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4" h="83">
                    <a:moveTo>
                      <a:pt x="0" y="0"/>
                    </a:moveTo>
                    <a:cubicBezTo>
                      <a:pt x="20" y="20"/>
                      <a:pt x="32" y="25"/>
                      <a:pt x="60" y="27"/>
                    </a:cubicBezTo>
                    <a:cubicBezTo>
                      <a:pt x="72" y="30"/>
                      <a:pt x="84" y="32"/>
                      <a:pt x="96" y="33"/>
                    </a:cubicBezTo>
                    <a:cubicBezTo>
                      <a:pt x="114" y="39"/>
                      <a:pt x="131" y="46"/>
                      <a:pt x="149" y="51"/>
                    </a:cubicBezTo>
                    <a:cubicBezTo>
                      <a:pt x="158" y="57"/>
                      <a:pt x="162" y="62"/>
                      <a:pt x="173" y="66"/>
                    </a:cubicBezTo>
                    <a:cubicBezTo>
                      <a:pt x="193" y="81"/>
                      <a:pt x="176" y="71"/>
                      <a:pt x="194" y="77"/>
                    </a:cubicBezTo>
                    <a:cubicBezTo>
                      <a:pt x="198" y="78"/>
                      <a:pt x="204" y="83"/>
                      <a:pt x="204" y="83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070" name="Text Box 62"/>
          <p:cNvSpPr txBox="1">
            <a:spLocks noChangeArrowheads="1"/>
          </p:cNvSpPr>
          <p:nvPr/>
        </p:nvSpPr>
        <p:spPr bwMode="auto">
          <a:xfrm rot="-4941545">
            <a:off x="3232151" y="12700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i="1">
                <a:solidFill>
                  <a:srgbClr val="0033CC"/>
                </a:solidFill>
              </a:rPr>
              <a:t>Ніл</a:t>
            </a:r>
            <a:endParaRPr lang="ru-RU" sz="2000" b="1" i="1">
              <a:solidFill>
                <a:srgbClr val="0033CC"/>
              </a:solidFill>
            </a:endParaRPr>
          </a:p>
        </p:txBody>
      </p:sp>
      <p:sp>
        <p:nvSpPr>
          <p:cNvPr id="2071" name="Text Box 63"/>
          <p:cNvSpPr txBox="1">
            <a:spLocks noChangeArrowheads="1"/>
          </p:cNvSpPr>
          <p:nvPr/>
        </p:nvSpPr>
        <p:spPr bwMode="auto">
          <a:xfrm rot="3944789">
            <a:off x="2744788" y="3579812"/>
            <a:ext cx="850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i="1">
                <a:solidFill>
                  <a:srgbClr val="0033CC"/>
                </a:solidFill>
              </a:rPr>
              <a:t>Конго</a:t>
            </a:r>
            <a:endParaRPr lang="ru-RU" sz="2000" b="1" i="1">
              <a:solidFill>
                <a:srgbClr val="0033CC"/>
              </a:solidFill>
            </a:endParaRPr>
          </a:p>
        </p:txBody>
      </p:sp>
      <p:sp>
        <p:nvSpPr>
          <p:cNvPr id="2072" name="Text Box 64"/>
          <p:cNvSpPr txBox="1">
            <a:spLocks noChangeArrowheads="1"/>
          </p:cNvSpPr>
          <p:nvPr/>
        </p:nvSpPr>
        <p:spPr bwMode="auto">
          <a:xfrm rot="2986597">
            <a:off x="960438" y="2316162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i="1">
                <a:solidFill>
                  <a:srgbClr val="0033CC"/>
                </a:solidFill>
              </a:rPr>
              <a:t>Нігер</a:t>
            </a:r>
            <a:endParaRPr lang="ru-RU" sz="2000" b="1" i="1">
              <a:solidFill>
                <a:srgbClr val="0033CC"/>
              </a:solidFill>
            </a:endParaRPr>
          </a:p>
        </p:txBody>
      </p:sp>
      <p:sp>
        <p:nvSpPr>
          <p:cNvPr id="2073" name="Text Box 65"/>
          <p:cNvSpPr txBox="1">
            <a:spLocks noChangeArrowheads="1"/>
          </p:cNvSpPr>
          <p:nvPr/>
        </p:nvSpPr>
        <p:spPr bwMode="auto">
          <a:xfrm>
            <a:off x="3200400" y="43434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i="1">
                <a:solidFill>
                  <a:srgbClr val="0033CC"/>
                </a:solidFill>
              </a:rPr>
              <a:t>Замбезі</a:t>
            </a:r>
            <a:endParaRPr lang="ru-RU" sz="2000" b="1" i="1">
              <a:solidFill>
                <a:srgbClr val="0033CC"/>
              </a:solidFill>
            </a:endParaRPr>
          </a:p>
        </p:txBody>
      </p:sp>
      <p:sp>
        <p:nvSpPr>
          <p:cNvPr id="2074" name="Rectangle 66"/>
          <p:cNvSpPr>
            <a:spLocks noChangeArrowheads="1"/>
          </p:cNvSpPr>
          <p:nvPr/>
        </p:nvSpPr>
        <p:spPr bwMode="auto">
          <a:xfrm>
            <a:off x="2438400" y="5257800"/>
            <a:ext cx="1357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 i="1">
                <a:solidFill>
                  <a:srgbClr val="0033CC"/>
                </a:solidFill>
              </a:rPr>
              <a:t>Оранжева</a:t>
            </a:r>
            <a:endParaRPr lang="ru-RU" sz="2000" b="1" i="1">
              <a:solidFill>
                <a:srgbClr val="0033CC"/>
              </a:solidFill>
            </a:endParaRPr>
          </a:p>
        </p:txBody>
      </p:sp>
      <p:sp>
        <p:nvSpPr>
          <p:cNvPr id="2075" name="Rectangle 67"/>
          <p:cNvSpPr>
            <a:spLocks noChangeArrowheads="1"/>
          </p:cNvSpPr>
          <p:nvPr/>
        </p:nvSpPr>
        <p:spPr bwMode="auto">
          <a:xfrm rot="2818255">
            <a:off x="2176463" y="4757737"/>
            <a:ext cx="1225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 i="1">
                <a:solidFill>
                  <a:srgbClr val="0033CC"/>
                </a:solidFill>
              </a:rPr>
              <a:t>Окаванго</a:t>
            </a:r>
            <a:endParaRPr lang="ru-RU" sz="2000" b="1" i="1">
              <a:solidFill>
                <a:srgbClr val="0033CC"/>
              </a:solidFill>
            </a:endParaRPr>
          </a:p>
        </p:txBody>
      </p:sp>
      <p:sp>
        <p:nvSpPr>
          <p:cNvPr id="2076" name="Rectangle 69"/>
          <p:cNvSpPr>
            <a:spLocks noChangeArrowheads="1"/>
          </p:cNvSpPr>
          <p:nvPr/>
        </p:nvSpPr>
        <p:spPr bwMode="auto">
          <a:xfrm>
            <a:off x="2514600" y="2286000"/>
            <a:ext cx="79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 i="1">
                <a:solidFill>
                  <a:srgbClr val="0033CC"/>
                </a:solidFill>
              </a:rPr>
              <a:t>Шарі</a:t>
            </a:r>
            <a:endParaRPr lang="ru-RU" sz="2000" b="1" i="1">
              <a:solidFill>
                <a:srgbClr val="0033CC"/>
              </a:solidFill>
            </a:endParaRPr>
          </a:p>
        </p:txBody>
      </p:sp>
      <p:sp>
        <p:nvSpPr>
          <p:cNvPr id="2077" name="WordArt 72"/>
          <p:cNvSpPr>
            <a:spLocks noChangeArrowheads="1" noChangeShapeType="1" noTextEdit="1"/>
          </p:cNvSpPr>
          <p:nvPr/>
        </p:nvSpPr>
        <p:spPr bwMode="auto">
          <a:xfrm>
            <a:off x="3200400" y="5105400"/>
            <a:ext cx="685800" cy="457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2000" i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"/>
                <a:cs typeface="Arial"/>
              </a:rPr>
              <a:t>Лімпопо</a:t>
            </a:r>
          </a:p>
        </p:txBody>
      </p:sp>
      <p:sp>
        <p:nvSpPr>
          <p:cNvPr id="2078" name="Text Box 83"/>
          <p:cNvSpPr txBox="1">
            <a:spLocks noChangeArrowheads="1"/>
          </p:cNvSpPr>
          <p:nvPr/>
        </p:nvSpPr>
        <p:spPr bwMode="auto">
          <a:xfrm rot="-2025751">
            <a:off x="381000" y="914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800" b="1" i="1"/>
              <a:t>Атлаські гори</a:t>
            </a:r>
            <a:endParaRPr lang="ru-RU" sz="1800" b="1" i="1"/>
          </a:p>
        </p:txBody>
      </p:sp>
    </p:spTree>
  </p:cSld>
  <p:clrMapOvr>
    <a:masterClrMapping/>
  </p:clrMapOvr>
  <p:transition spd="slow">
    <p:zoom dir="in"/>
    <p:sndAc>
      <p:stSnd>
        <p:snd r:embed="rId2" name="Арфа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Горил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928688"/>
            <a:ext cx="668655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3429000" y="6000750"/>
            <a:ext cx="2071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latin typeface="Calibri" pitchFamily="34" charset="0"/>
              </a:rPr>
              <a:t>Горила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Попуга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952750"/>
            <a:ext cx="48768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Psittacus erithacus -captivity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285750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http://ukrmap.su/program2010/g7/materiki_files/image2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642938"/>
            <a:ext cx="40005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Зелено-крилий ара з Brookfield Zoo, м.Чикаго, США папуга папугай ара зелено-крилий зелено крилий Ara chloropterus великий клюв птах зоо зоопар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00" y="500063"/>
            <a:ext cx="12668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1000125" y="142875"/>
            <a:ext cx="1817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Райдужні папуги</a:t>
            </a:r>
          </a:p>
        </p:txBody>
      </p:sp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4429125" y="2071688"/>
            <a:ext cx="2500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Сірий  африканський</a:t>
            </a:r>
          </a:p>
          <a:p>
            <a:r>
              <a:rPr lang="uk-UA">
                <a:latin typeface="Calibri" pitchFamily="34" charset="0"/>
              </a:rPr>
              <a:t>папуга</a:t>
            </a:r>
          </a:p>
        </p:txBody>
      </p: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7929563" y="0"/>
            <a:ext cx="550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Ара</a:t>
            </a:r>
          </a:p>
        </p:txBody>
      </p:sp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6429375" y="2571750"/>
            <a:ext cx="2008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Какаду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Леопар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9450" y="2643188"/>
            <a:ext cx="5743575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4" descr="Леопард отдыха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500063"/>
            <a:ext cx="4457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 descr="Леопар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830263"/>
            <a:ext cx="330517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" descr="Леопард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214813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500063" y="3714750"/>
            <a:ext cx="1189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alibri" pitchFamily="34" charset="0"/>
              </a:rPr>
              <a:t>Леопарди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Бегемо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8425" y="2324100"/>
            <a:ext cx="65055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6" descr="Бегемо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43375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8" descr="Бегемо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28575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571500" y="4143375"/>
            <a:ext cx="1106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Бегемоти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Жира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428625"/>
            <a:ext cx="38068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4" descr="Жира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4429125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http://www.geografica.net.ua/7777/g75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57188"/>
            <a:ext cx="46815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 descr="Akazi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3857625"/>
            <a:ext cx="41338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 descr="http://www.geografica.net.ua/7777/g75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88"/>
            <a:ext cx="46815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214313"/>
            <a:ext cx="8429625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Африканські савани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– неозорі рівнини, де панують трави, серед яких ростуть окремо або групами дерева і чагарники. Вони займають 40 % площі материка і широким поясом огинають вологі екваторіальні ліси. Савани лежать у субекваторіальному кліматичному поясі Північної півкулі та субекваторіальному і тропічному поясах Південної півкулі. Тому їх клімат постійно жаркий, але перемінно-вологий: чітко розрізняються вологий і сухий сезони.</a:t>
            </a:r>
          </a:p>
        </p:txBody>
      </p:sp>
      <p:pic>
        <p:nvPicPr>
          <p:cNvPr id="31746" name="Picture 2" descr="http://ukrmap.su/program2010/g7/materiki_files/image1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928813"/>
            <a:ext cx="85725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Сл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800350"/>
            <a:ext cx="60198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4" descr="Сл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5"/>
            <a:ext cx="3895725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6" descr="Сл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28625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4143375" y="428625"/>
            <a:ext cx="2012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Слони в зоні саван</a:t>
            </a:r>
          </a:p>
        </p:txBody>
      </p:sp>
      <p:sp>
        <p:nvSpPr>
          <p:cNvPr id="32773" name="Прямоугольник 6"/>
          <p:cNvSpPr>
            <a:spLocks noChangeArrowheads="1"/>
          </p:cNvSpPr>
          <p:nvPr/>
        </p:nvSpPr>
        <p:spPr bwMode="auto">
          <a:xfrm>
            <a:off x="4143375" y="1000125"/>
            <a:ext cx="47863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У савани два кольори — яскраво-зелений у сезон дощів і бурожовтий у сухий сезон, коли майже всі дерева скидають листя, а трави вигорають під пекучим сонцем.</a:t>
            </a:r>
            <a:endParaRPr lang="uk-UA" sz="2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Фламин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52"/>
            <a:ext cx="707231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Прямоугольник 2"/>
          <p:cNvSpPr>
            <a:spLocks noChangeArrowheads="1"/>
          </p:cNvSpPr>
          <p:nvPr/>
        </p:nvSpPr>
        <p:spPr bwMode="auto">
          <a:xfrm>
            <a:off x="571472" y="4857760"/>
            <a:ext cx="8215313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dirty="0" smtClean="0">
                <a:latin typeface="Calibri" pitchFamily="34" charset="0"/>
              </a:rPr>
              <a:t>У</a:t>
            </a:r>
            <a:r>
              <a:rPr lang="uk-UA" b="1" dirty="0" smtClean="0">
                <a:latin typeface="Calibri" pitchFamily="34" charset="0"/>
              </a:rPr>
              <a:t> </a:t>
            </a:r>
            <a:r>
              <a:rPr lang="uk-UA" sz="2400" b="1" dirty="0" smtClean="0">
                <a:latin typeface="Calibri" pitchFamily="34" charset="0"/>
              </a:rPr>
              <a:t>савані</a:t>
            </a:r>
            <a:r>
              <a:rPr lang="uk-UA" b="1" dirty="0" smtClean="0">
                <a:latin typeface="Calibri" pitchFamily="34" charset="0"/>
              </a:rPr>
              <a:t> </a:t>
            </a:r>
            <a:r>
              <a:rPr lang="uk-UA" b="1" dirty="0">
                <a:latin typeface="Calibri" pitchFamily="34" charset="0"/>
              </a:rPr>
              <a:t>безліч птахів. Найбільший — африканський страус, що втратив здатність літати. Довгоногий птах-секретар полює на плазунів, зокрема на змій. Особливо численні чаплі, фламінго, марабу</a:t>
            </a:r>
            <a:r>
              <a:rPr lang="uk-UA" b="1" i="1" dirty="0">
                <a:latin typeface="Calibri" pitchFamily="34" charset="0"/>
              </a:rPr>
              <a:t>, </a:t>
            </a:r>
            <a:r>
              <a:rPr lang="uk-UA" b="1" dirty="0">
                <a:latin typeface="Calibri" pitchFamily="34" charset="0"/>
              </a:rPr>
              <a:t>пелікани</a:t>
            </a:r>
            <a:r>
              <a:rPr lang="uk-UA" b="1" i="1" dirty="0">
                <a:latin typeface="Calibri" pitchFamily="34" charset="0"/>
              </a:rPr>
              <a:t>. </a:t>
            </a:r>
            <a:r>
              <a:rPr lang="uk-UA" b="1" dirty="0">
                <a:latin typeface="Calibri" pitchFamily="34" charset="0"/>
              </a:rPr>
              <a:t>Біля водоймищ вони утворюють величезні пташині колонії.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Жираф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3143250"/>
            <a:ext cx="4643438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4" descr="Жирафы на водопо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0"/>
            <a:ext cx="4621213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88" y="214313"/>
            <a:ext cx="314325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Біля водоймищ зустрічаються жирафи, носороги </a:t>
            </a:r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, 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слони, бегемоти </a:t>
            </a:r>
            <a:r>
              <a:rPr lang="uk-UA" sz="2400" b="1" i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r>
              <a:rPr lang="uk-UA" sz="2400" b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Багато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в савані хижаків. Це лев </a:t>
            </a:r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, 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гепард — найпрудкіший серед тварин, а також шакали і гієни </a:t>
            </a:r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. 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У річках і озерах водяться крокодили.» Дуже багато плазунів: ящірок, змій, хамелеонів.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http://smishno.com/images/articles/2008081323160962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4" descr="http://smishno.com/images/articles/20080813231609622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42900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6" descr="http://smishno.com/images/articles/20080813231609622_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85750"/>
            <a:ext cx="42862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8" descr="http://smishno.com/images/articles/20080813231609622_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857625"/>
            <a:ext cx="42862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5" descr="00000003583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 l="9045" t="575" r="17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46"/>
          <p:cNvSpPr txBox="1">
            <a:spLocks noChangeArrowheads="1"/>
          </p:cNvSpPr>
          <p:nvPr/>
        </p:nvSpPr>
        <p:spPr bwMode="auto">
          <a:xfrm>
            <a:off x="0" y="6491288"/>
            <a:ext cx="2339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uk-UA" i="1">
                <a:solidFill>
                  <a:schemeClr val="bg1"/>
                </a:solidFill>
              </a:rPr>
              <a:t>На річці Конго</a:t>
            </a:r>
            <a:endParaRPr lang="ru-RU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/>
    <p:sndAc>
      <p:stSnd>
        <p:snd r:embed="rId2" name="Арфа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ttp://vitchenko21.files.wordpress.com/2011/05/3.jpg?w=300&amp;h=1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00063"/>
            <a:ext cx="40449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4" descr="http://vitchenko21.files.wordpress.com/2011/05/6.jpg?w=300&amp;h=2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214688"/>
            <a:ext cx="41148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8" descr="http://t0.gstatic.com/images?q=tbn:ANd9GcRutETcyGXT4TaI55LPqZ4nSpr3zMHC2PE8jhVk1D5JLV_59IKdM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500063"/>
            <a:ext cx="33083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2" descr="баобаб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3286125"/>
            <a:ext cx="3487737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http://geografica.net.ua/zagal/statti/teor/geo_afr8_te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571500" y="357188"/>
            <a:ext cx="4932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latin typeface="Calibri" pitchFamily="34" charset="0"/>
              </a:rPr>
              <a:t>Пустелі і напівпустелі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Файл:Belivi4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928688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2143125" y="357188"/>
            <a:ext cx="3357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latin typeface="Calibri" pitchFamily="34" charset="0"/>
              </a:rPr>
              <a:t>Вельвічія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3" y="642938"/>
            <a:ext cx="814387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На північ й південь від саван в Африці розташовуються зони </a:t>
            </a:r>
            <a:r>
              <a:rPr lang="uk-UA" b="1" i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тропічних пустель й </a:t>
            </a:r>
            <a:r>
              <a:rPr lang="uk-UA" b="1" i="1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напів</a:t>
            </a:r>
            <a:r>
              <a:rPr lang="uk-UA" b="1" i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 пустель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. В Північній Африці – це грандіозна Сахара ( з півночі на південь простягнулась на 2 000 км, з заходу на схід – близько 6 000 км, площа – 8,7 млн. км</a:t>
            </a:r>
            <a:r>
              <a:rPr lang="uk-UA" b="1" baseline="300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2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). В Південній Африці – пустелі й напівпустелі западини Калахарі й пустеля Наміб.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571500" y="2263775"/>
            <a:ext cx="78581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28600" algn="just">
              <a:defRPr/>
            </a:pPr>
            <a:r>
              <a:rPr lang="uk-UA" b="1" dirty="0">
                <a:solidFill>
                  <a:srgbClr val="006400"/>
                </a:solidFill>
                <a:latin typeface="Times New Roman" pitchFamily="18" charset="0"/>
                <a:cs typeface="Times New Roman" pitchFamily="18" charset="0"/>
              </a:rPr>
              <a:t>Рослинність африканських пустель дуже розріджена й представлена переважно ксерофітами в Сахарі й сукулентами в Південній Африці. В Сахарі в складі злаків представлені </a:t>
            </a:r>
            <a:r>
              <a:rPr lang="uk-UA" b="1" dirty="0" err="1">
                <a:solidFill>
                  <a:srgbClr val="006400"/>
                </a:solidFill>
                <a:latin typeface="Times New Roman" pitchFamily="18" charset="0"/>
                <a:cs typeface="Times New Roman" pitchFamily="18" charset="0"/>
              </a:rPr>
              <a:t>аристида</a:t>
            </a:r>
            <a:r>
              <a:rPr lang="uk-UA" b="1" dirty="0">
                <a:solidFill>
                  <a:srgbClr val="006400"/>
                </a:solidFill>
                <a:latin typeface="Times New Roman" pitchFamily="18" charset="0"/>
                <a:cs typeface="Times New Roman" pitchFamily="18" charset="0"/>
              </a:rPr>
              <a:t> й дике просо з чагарників – акації, ефедра. Для Калахарі характерні сукуленти: алое, молочаї. В пустелі Наміб поширені своєрідна рослина – вельвічія.</a:t>
            </a:r>
          </a:p>
          <a:p>
            <a:pPr indent="228600" algn="just">
              <a:defRPr/>
            </a:pPr>
            <a:endParaRPr lang="uk-UA" b="1" dirty="0">
              <a:latin typeface="Arial" pitchFamily="34" charset="0"/>
              <a:cs typeface="+mn-cs"/>
            </a:endParaRPr>
          </a:p>
          <a:p>
            <a:pPr indent="228600" algn="just" eaLnBrk="0" hangingPunct="0">
              <a:defRPr/>
            </a:pP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Тваринний світ африканських пустель і напівпустель пристосувався до життя в азидних умовах. Вони можуть в пошуках їжі проходити значні відстані (наприклад, дрібні антилопи) чи подовгу обходитись без води (плазуни, верблюди</a:t>
            </a:r>
            <a:r>
              <a:rPr lang="uk-UA" b="1" dirty="0">
                <a:solidFill>
                  <a:srgbClr val="006400"/>
                </a:solidFill>
                <a:latin typeface="Times New Roman" pitchFamily="18" charset="0"/>
                <a:cs typeface="Times New Roman" pitchFamily="18" charset="0"/>
              </a:rPr>
              <a:t>). </a:t>
            </a:r>
            <a:endParaRPr lang="uk-UA" b="1" dirty="0">
              <a:latin typeface="Arial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1"/>
          <p:cNvSpPr txBox="1">
            <a:spLocks noChangeArrowheads="1"/>
          </p:cNvSpPr>
          <p:nvPr/>
        </p:nvSpPr>
        <p:spPr bwMode="auto">
          <a:xfrm>
            <a:off x="1000100" y="428604"/>
            <a:ext cx="1524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Calibri" pitchFamily="34" charset="0"/>
              </a:rPr>
              <a:t>Підсумок:</a:t>
            </a:r>
            <a:endParaRPr lang="uk-UA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3" y="1071563"/>
            <a:ext cx="8929687" cy="3724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      На материку чітко проявляється закон географічної зональності: екваторіальні ліси  змінюються саванами, які переходять у тропічні пустелі, а на північному і південному  побережжях  континенту  вузькою смугою простяглися -  субтропічні  </a:t>
            </a:r>
            <a:r>
              <a:rPr lang="uk-UA" sz="20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твердолисті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ліси і чагарники.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uk-UA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atin typeface="+mn-lt"/>
                <a:cs typeface="+mn-cs"/>
              </a:rPr>
              <a:t>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-      За видовим складом рослин і тварин,що припадають на одиницю площі,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африканські савани не мають собі рівних  серед природних зон.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atin typeface="+mn-lt"/>
                <a:cs typeface="+mn-cs"/>
              </a:rPr>
              <a:t> 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-     В Африці пустелі  та напівпустелі займають величезні площі, а пустеля Сахара – є  найбільшою пустелею світу</a:t>
            </a:r>
            <a:r>
              <a:rPr lang="uk-UA" sz="2000" dirty="0">
                <a:latin typeface="+mn-lt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Нигер_дерев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019925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7019925" y="0"/>
            <a:ext cx="1908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75000"/>
              </a:lnSpc>
              <a:spcBef>
                <a:spcPct val="50000"/>
              </a:spcBef>
            </a:pPr>
            <a:r>
              <a:rPr lang="uk-UA" i="1"/>
              <a:t>Село біля річки Нігер</a:t>
            </a:r>
            <a:endParaRPr lang="ru-RU" i="1"/>
          </a:p>
        </p:txBody>
      </p:sp>
      <p:sp>
        <p:nvSpPr>
          <p:cNvPr id="4100" name="WordArt 9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1728787" cy="7191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Comic Sans MS"/>
              </a:rPr>
              <a:t>Нігер</a:t>
            </a:r>
          </a:p>
        </p:txBody>
      </p:sp>
    </p:spTree>
  </p:cSld>
  <p:clrMapOvr>
    <a:masterClrMapping/>
  </p:clrMapOvr>
  <p:transition spd="slow">
    <p:wheel spokes="1"/>
    <p:sndAc>
      <p:stSnd>
        <p:snd r:embed="rId2" name="Арфа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Нигер_усть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6950" y="0"/>
            <a:ext cx="6877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4925" y="6453188"/>
            <a:ext cx="3276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uk-UA" i="1">
                <a:solidFill>
                  <a:schemeClr val="bg1"/>
                </a:solidFill>
              </a:rPr>
              <a:t>Дельта річки Нігер</a:t>
            </a:r>
            <a:endParaRPr lang="ru-RU" i="1">
              <a:solidFill>
                <a:schemeClr val="bg1"/>
              </a:solidFill>
            </a:endParaRPr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34925" y="1989138"/>
            <a:ext cx="21605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i="1">
                <a:solidFill>
                  <a:schemeClr val="bg1"/>
                </a:solidFill>
              </a:rPr>
              <a:t>Впадаючи у Гвінейську затоку, Нігер утворює </a:t>
            </a:r>
            <a:r>
              <a:rPr lang="uk-UA" b="1" i="1">
                <a:solidFill>
                  <a:srgbClr val="FFFF00"/>
                </a:solidFill>
              </a:rPr>
              <a:t>дельту.</a:t>
            </a:r>
            <a:endParaRPr lang="ru-RU" b="1" i="1">
              <a:solidFill>
                <a:srgbClr val="FFFF00"/>
              </a:solidFill>
            </a:endParaRP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3635375" y="6165850"/>
            <a:ext cx="4465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i="1">
                <a:solidFill>
                  <a:schemeClr val="bg1"/>
                </a:solidFill>
              </a:rPr>
              <a:t>Г в і н е й с ь к а      з а т о к а</a:t>
            </a:r>
            <a:endParaRPr lang="ru-RU" b="1" i="1">
              <a:solidFill>
                <a:srgbClr val="FFFF00"/>
              </a:solidFill>
            </a:endParaRPr>
          </a:p>
        </p:txBody>
      </p:sp>
      <p:sp>
        <p:nvSpPr>
          <p:cNvPr id="5126" name="Text Box 10"/>
          <p:cNvSpPr txBox="1">
            <a:spLocks noChangeArrowheads="1"/>
          </p:cNvSpPr>
          <p:nvPr/>
        </p:nvSpPr>
        <p:spPr bwMode="auto">
          <a:xfrm rot="-3857715">
            <a:off x="5278437" y="579438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i="1">
                <a:solidFill>
                  <a:schemeClr val="bg1"/>
                </a:solidFill>
              </a:rPr>
              <a:t>Нігер</a:t>
            </a:r>
            <a:endParaRPr lang="ru-RU" i="1">
              <a:solidFill>
                <a:srgbClr val="FFFF00"/>
              </a:solidFill>
            </a:endParaRPr>
          </a:p>
        </p:txBody>
      </p:sp>
      <p:sp>
        <p:nvSpPr>
          <p:cNvPr id="5127" name="WordArt 11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1728787" cy="7191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Comic Sans MS"/>
              </a:rPr>
              <a:t>Нігер</a:t>
            </a:r>
          </a:p>
        </p:txBody>
      </p:sp>
    </p:spTree>
  </p:cSld>
  <p:clrMapOvr>
    <a:masterClrMapping/>
  </p:clrMapOvr>
  <p:transition spd="slow">
    <p:wheel spokes="1"/>
    <p:sndAc>
      <p:stSnd>
        <p:snd r:embed="rId2" name="Арфа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Замбези1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 l="4323" t="8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0" y="0"/>
            <a:ext cx="2195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i="1"/>
              <a:t>Річка Замбезі</a:t>
            </a:r>
            <a:endParaRPr lang="ru-RU" b="1" i="1"/>
          </a:p>
        </p:txBody>
      </p:sp>
      <p:sp>
        <p:nvSpPr>
          <p:cNvPr id="6148" name="WordArt 8"/>
          <p:cNvSpPr>
            <a:spLocks noChangeArrowheads="1" noChangeShapeType="1" noTextEdit="1"/>
          </p:cNvSpPr>
          <p:nvPr/>
        </p:nvSpPr>
        <p:spPr bwMode="auto">
          <a:xfrm>
            <a:off x="6084888" y="188913"/>
            <a:ext cx="2881312" cy="6477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Comic Sans MS"/>
              </a:rPr>
              <a:t>Замбезі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-36513" y="5300663"/>
            <a:ext cx="86407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i="1">
                <a:solidFill>
                  <a:srgbClr val="FFFF00"/>
                </a:solidFill>
              </a:rPr>
              <a:t>Замбезі </a:t>
            </a:r>
            <a:r>
              <a:rPr lang="uk-UA" b="1" i="1">
                <a:solidFill>
                  <a:schemeClr val="bg1"/>
                </a:solidFill>
              </a:rPr>
              <a:t>– четверта за довжиною річка Африки. Відома європейцям з ХІХ ст. під сучасною назвою, яка означає у перекладі з місцевої мови – “велика річка”. Площа басейну </a:t>
            </a:r>
            <a:r>
              <a:rPr lang="uk-UA" b="1" i="1">
                <a:solidFill>
                  <a:srgbClr val="FFFF00"/>
                </a:solidFill>
              </a:rPr>
              <a:t>1,33 млн. км</a:t>
            </a:r>
            <a:r>
              <a:rPr lang="uk-UA" b="1" i="1" baseline="30000">
                <a:solidFill>
                  <a:srgbClr val="FFFF00"/>
                </a:solidFill>
              </a:rPr>
              <a:t>2</a:t>
            </a:r>
            <a:r>
              <a:rPr lang="uk-UA" b="1" i="1">
                <a:solidFill>
                  <a:srgbClr val="FFFF00"/>
                </a:solidFill>
              </a:rPr>
              <a:t>.</a:t>
            </a:r>
            <a:r>
              <a:rPr lang="uk-UA" b="1" i="1">
                <a:solidFill>
                  <a:schemeClr val="bg1"/>
                </a:solidFill>
              </a:rPr>
              <a:t> Має багато порогів та водоспадів.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Арфа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Виктория_Замбези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39800"/>
            <a:ext cx="914400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5181600" cy="685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FF0000">
                      <a:alpha val="50000"/>
                    </a:srgbClr>
                  </a:outerShdw>
                </a:effectLst>
                <a:latin typeface="Impact"/>
              </a:rPr>
              <a:t>в о д о с п а д    В І К Т О Р І Я</a:t>
            </a:r>
          </a:p>
        </p:txBody>
      </p:sp>
      <p:sp>
        <p:nvSpPr>
          <p:cNvPr id="10244" name="Text Box 11"/>
          <p:cNvSpPr txBox="1">
            <a:spLocks noChangeArrowheads="1"/>
          </p:cNvSpPr>
          <p:nvPr/>
        </p:nvSpPr>
        <p:spPr bwMode="auto">
          <a:xfrm>
            <a:off x="4716463" y="981075"/>
            <a:ext cx="44275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uk-UA" b="1" i="1">
                <a:solidFill>
                  <a:schemeClr val="bg1"/>
                </a:solidFill>
              </a:rPr>
              <a:t>Ущелина водоспаду утворилася у твердій базальтовій породі, яку вода не може розширити.  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Окаванго_дельта2"/>
          <p:cNvPicPr>
            <a:picLocks noChangeAspect="1" noChangeArrowheads="1"/>
          </p:cNvPicPr>
          <p:nvPr/>
        </p:nvPicPr>
        <p:blipFill>
          <a:blip r:embed="rId3"/>
          <a:srcRect r="12360" b="14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0" y="0"/>
            <a:ext cx="3563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uk-UA" i="1"/>
              <a:t>Дельта Окаванго під час засухи</a:t>
            </a:r>
            <a:r>
              <a:rPr lang="uk-UA" b="1" i="1"/>
              <a:t> </a:t>
            </a:r>
            <a:r>
              <a:rPr lang="uk-UA" i="1"/>
              <a:t>(фото з літака)</a:t>
            </a:r>
            <a:endParaRPr lang="ru-RU" i="1"/>
          </a:p>
        </p:txBody>
      </p:sp>
      <p:pic>
        <p:nvPicPr>
          <p:cNvPr id="16388" name="Picture 12" descr="Окаванго_дельта_космос"/>
          <p:cNvPicPr>
            <a:picLocks noChangeAspect="1" noChangeArrowheads="1"/>
          </p:cNvPicPr>
          <p:nvPr/>
        </p:nvPicPr>
        <p:blipFill>
          <a:blip r:embed="rId4"/>
          <a:srcRect t="14722" r="21588" b="18500"/>
          <a:stretch>
            <a:fillRect/>
          </a:stretch>
        </p:blipFill>
        <p:spPr bwMode="auto">
          <a:xfrm>
            <a:off x="128588" y="3902075"/>
            <a:ext cx="4105275" cy="2816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128588" y="6084888"/>
            <a:ext cx="2643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uk-UA" i="1">
                <a:solidFill>
                  <a:schemeClr val="bg1"/>
                </a:solidFill>
              </a:rPr>
              <a:t>Дельта Окаванго з космосу</a:t>
            </a:r>
            <a:endParaRPr lang="ru-RU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Арфа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3" descr="145"/>
          <p:cNvPicPr>
            <a:picLocks noChangeAspect="1" noChangeArrowheads="1"/>
          </p:cNvPicPr>
          <p:nvPr/>
        </p:nvPicPr>
        <p:blipFill>
          <a:blip r:embed="rId3"/>
          <a:srcRect t="920" r="4443" b="4677"/>
          <a:stretch>
            <a:fillRect/>
          </a:stretch>
        </p:blipFill>
        <p:spPr bwMode="auto">
          <a:xfrm>
            <a:off x="-90488" y="0"/>
            <a:ext cx="923448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1" descr="Ньяса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/>
          <a:stretch>
            <a:fillRect/>
          </a:stretch>
        </p:blipFill>
        <p:spPr bwMode="auto">
          <a:xfrm>
            <a:off x="6529388" y="157163"/>
            <a:ext cx="2468562" cy="32131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6500813" y="142875"/>
            <a:ext cx="2843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uk-UA" b="1" i="1">
                <a:solidFill>
                  <a:schemeClr val="bg1"/>
                </a:solidFill>
              </a:rPr>
              <a:t>Озеро Ньяса </a:t>
            </a:r>
            <a:r>
              <a:rPr lang="uk-UA" i="1">
                <a:solidFill>
                  <a:schemeClr val="bg1"/>
                </a:solidFill>
              </a:rPr>
              <a:t>(знімок з космосу)</a:t>
            </a:r>
            <a:endParaRPr lang="ru-RU" i="1">
              <a:solidFill>
                <a:schemeClr val="bg1"/>
              </a:solidFill>
            </a:endParaRPr>
          </a:p>
        </p:txBody>
      </p:sp>
      <p:sp>
        <p:nvSpPr>
          <p:cNvPr id="26629" name="Text Box 13"/>
          <p:cNvSpPr txBox="1">
            <a:spLocks noChangeArrowheads="1"/>
          </p:cNvSpPr>
          <p:nvPr/>
        </p:nvSpPr>
        <p:spPr bwMode="auto">
          <a:xfrm>
            <a:off x="0" y="0"/>
            <a:ext cx="2376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uk-UA" i="1"/>
              <a:t>На озері Ньяса</a:t>
            </a:r>
            <a:endParaRPr lang="ru-RU" i="1"/>
          </a:p>
        </p:txBody>
      </p:sp>
    </p:spTree>
  </p:cSld>
  <p:clrMapOvr>
    <a:masterClrMapping/>
  </p:clrMapOvr>
  <p:transition spd="slow">
    <p:wheel spokes="1"/>
    <p:sndAc>
      <p:stSnd>
        <p:snd r:embed="rId2" name="Арфа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</TotalTime>
  <Words>544</Words>
  <Application>Microsoft Office PowerPoint</Application>
  <PresentationFormat>Экран (4:3)</PresentationFormat>
  <Paragraphs>93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Техническая</vt:lpstr>
      <vt:lpstr>Африка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Тваринний і рослинний світ природних зон Африки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Тваринний світ Африки</dc:title>
  <dc:creator>Admin</dc:creator>
  <cp:lastModifiedBy>User</cp:lastModifiedBy>
  <cp:revision>139</cp:revision>
  <dcterms:created xsi:type="dcterms:W3CDTF">2011-11-17T15:35:07Z</dcterms:created>
  <dcterms:modified xsi:type="dcterms:W3CDTF">2013-04-23T12:56:10Z</dcterms:modified>
</cp:coreProperties>
</file>