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0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08.04.2013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0"/>
            <a:ext cx="9123218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56592" y="332656"/>
            <a:ext cx="5976664" cy="1152128"/>
          </a:xfrm>
        </p:spPr>
        <p:txBody>
          <a:bodyPr>
            <a:normAutofit fontScale="90000"/>
          </a:bodyPr>
          <a:lstStyle/>
          <a:p>
            <a:r>
              <a:rPr lang="uk-U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Бразилія</a:t>
            </a:r>
            <a:endParaRPr lang="uk-UA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319155" y="5616949"/>
            <a:ext cx="5894265" cy="1268760"/>
          </a:xfrm>
        </p:spPr>
        <p:txBody>
          <a:bodyPr>
            <a:norm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ідготувала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чениця </a:t>
            </a:r>
            <a:r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10-А класу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Бутрак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Анастасія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014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23528" y="1268760"/>
            <a:ext cx="8280919" cy="51845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10. </a:t>
            </a:r>
            <a:r>
              <a:rPr lang="ru-RU" dirty="0" err="1" smtClean="0"/>
              <a:t>Найпопулярніший</a:t>
            </a:r>
            <a:r>
              <a:rPr lang="ru-RU" dirty="0" smtClean="0"/>
              <a:t> </a:t>
            </a:r>
            <a:r>
              <a:rPr lang="ru-RU" dirty="0"/>
              <a:t>вид спорту в </a:t>
            </a:r>
            <a:r>
              <a:rPr lang="ru-RU" dirty="0" err="1"/>
              <a:t>Бразилії</a:t>
            </a:r>
            <a:r>
              <a:rPr lang="ru-RU" dirty="0"/>
              <a:t> — футбол, </a:t>
            </a:r>
            <a:r>
              <a:rPr lang="ru-RU" dirty="0" err="1"/>
              <a:t>країна</a:t>
            </a:r>
            <a:r>
              <a:rPr lang="ru-RU" dirty="0"/>
              <a:t> знаменита на весь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 smtClean="0"/>
              <a:t>гравцями</a:t>
            </a:r>
            <a:r>
              <a:rPr lang="ru-RU" dirty="0"/>
              <a:t>. </a:t>
            </a:r>
            <a:r>
              <a:rPr lang="ru-RU" dirty="0" err="1"/>
              <a:t>Бразильська</a:t>
            </a:r>
            <a:r>
              <a:rPr lang="ru-RU" dirty="0"/>
              <a:t>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збірна</a:t>
            </a:r>
            <a:r>
              <a:rPr lang="ru-RU" dirty="0"/>
              <a:t> ставала </a:t>
            </a:r>
            <a:r>
              <a:rPr lang="ru-RU" dirty="0" err="1"/>
              <a:t>чемпіоном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рекордні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44972"/>
            <a:ext cx="39624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40"/>
            <a:ext cx="4114800" cy="231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82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00808"/>
            <a:ext cx="5562600" cy="513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07222" y="2093929"/>
            <a:ext cx="3200997" cy="5124287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Бразилія</a:t>
            </a:r>
            <a:r>
              <a:rPr lang="ru-RU" dirty="0"/>
              <a:t> — </a:t>
            </a:r>
            <a:r>
              <a:rPr lang="ru-RU" dirty="0" err="1"/>
              <a:t>найбільша</a:t>
            </a:r>
            <a:r>
              <a:rPr lang="ru-RU" dirty="0"/>
              <a:t> держава </a:t>
            </a:r>
            <a:r>
              <a:rPr lang="ru-RU" dirty="0" err="1"/>
              <a:t>Латинської</a:t>
            </a:r>
            <a:r>
              <a:rPr lang="ru-RU" dirty="0"/>
              <a:t> Америки,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половину континенту. </a:t>
            </a:r>
            <a:r>
              <a:rPr lang="ru-RU" dirty="0" err="1"/>
              <a:t>Територія</a:t>
            </a:r>
            <a:r>
              <a:rPr lang="ru-RU" dirty="0"/>
              <a:t> — 8511,996 тис. км²., </a:t>
            </a:r>
            <a:r>
              <a:rPr lang="ru-RU" dirty="0" err="1"/>
              <a:t>що</a:t>
            </a:r>
            <a:r>
              <a:rPr lang="ru-RU" dirty="0"/>
              <a:t> становить 5,7 %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усієї</a:t>
            </a:r>
            <a:r>
              <a:rPr lang="ru-RU" dirty="0"/>
              <a:t> </a:t>
            </a:r>
            <a:r>
              <a:rPr lang="ru-RU" dirty="0" err="1"/>
              <a:t>суші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п'ята</a:t>
            </a:r>
            <a:r>
              <a:rPr lang="ru-RU" dirty="0"/>
              <a:t> за величиною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 smtClean="0"/>
              <a:t>світу.Столиця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Бразиліа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614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uk-UA" sz="4900" dirty="0"/>
              <a:t>Географічне положення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844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3106102" cy="34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Державні символи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27742"/>
            <a:ext cx="4176464" cy="261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71600" y="563266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Герб Бразилії</a:t>
            </a:r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45224" y="505182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Прапор Бразилії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8635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59449" y="1636376"/>
            <a:ext cx="8535766" cy="4362495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У Бразилії переважають ліси на червоноколірних латеритних </a:t>
            </a:r>
            <a:r>
              <a:rPr lang="uk-UA" dirty="0" smtClean="0"/>
              <a:t> </a:t>
            </a:r>
            <a:r>
              <a:rPr lang="uk-UA" dirty="0"/>
              <a:t>ґрунтах. За запасами твердої деревини Бразилія займає перше місце у світі. Густі вологі екваторіальні вічнозелені ліси — </a:t>
            </a:r>
            <a:r>
              <a:rPr lang="uk-UA" dirty="0" err="1"/>
              <a:t>гілеї</a:t>
            </a:r>
            <a:r>
              <a:rPr lang="uk-UA" dirty="0"/>
              <a:t>, або сельва, з коштовними видами дерев (понад 4000 видів) займають західну частину </a:t>
            </a:r>
            <a:r>
              <a:rPr lang="uk-UA" dirty="0" err="1"/>
              <a:t>Амазонії</a:t>
            </a:r>
            <a:r>
              <a:rPr lang="uk-UA" dirty="0"/>
              <a:t>;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Рослинний світ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45024"/>
            <a:ext cx="5040560" cy="294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927335" y="4941168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Квітки</a:t>
            </a:r>
            <a:r>
              <a:rPr lang="ru-RU" sz="1600" dirty="0"/>
              <a:t> </a:t>
            </a:r>
            <a:r>
              <a:rPr lang="ru-RU" sz="1600" dirty="0" err="1" smtClean="0"/>
              <a:t>Пекі</a:t>
            </a:r>
            <a:r>
              <a:rPr lang="ru-RU" sz="1600" dirty="0" smtClean="0"/>
              <a:t> -популярного </a:t>
            </a:r>
            <a:r>
              <a:rPr lang="ru-RU" sz="1600" dirty="0"/>
              <a:t>фрукта, </a:t>
            </a:r>
            <a:r>
              <a:rPr lang="ru-RU" sz="1600" dirty="0" err="1"/>
              <a:t>що</a:t>
            </a:r>
            <a:r>
              <a:rPr lang="ru-RU" sz="1600" dirty="0"/>
              <a:t> росте у </a:t>
            </a:r>
            <a:r>
              <a:rPr lang="ru-RU" sz="1600" dirty="0" err="1" smtClean="0"/>
              <a:t>серрадо</a:t>
            </a:r>
            <a:r>
              <a:rPr lang="ru-RU" sz="1600" dirty="0" smtClean="0"/>
              <a:t>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59794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779912" y="2276872"/>
            <a:ext cx="5364088" cy="45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Вважається, що Бразилія має більше число як наземних хребетних тварин, так і безхребетних, ніж будь-яка інша країна світу. Ця висока різноманітність фауни може бути пояснена значними розмірами країни, а також великою варіацією типів її екосистем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/>
              <a:t> Багато з видів знаходяться під загрозою, особливо ті, що мешкають в екосистемах, що зараз у значній мірі знищені, таких як атлантичний ліс.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Тваринний світ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7"/>
            <a:ext cx="3384376" cy="2369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5" y="4221088"/>
            <a:ext cx="3662404" cy="229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516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1268760"/>
            <a:ext cx="4536504" cy="530525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рівню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</a:t>
            </a:r>
            <a:r>
              <a:rPr lang="ru-RU" dirty="0" err="1"/>
              <a:t>добувної</a:t>
            </a:r>
            <a:r>
              <a:rPr lang="ru-RU" dirty="0"/>
              <a:t> та </a:t>
            </a:r>
            <a:r>
              <a:rPr lang="ru-RU" dirty="0" err="1"/>
              <a:t>виробничої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і сектору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Бразилія</a:t>
            </a:r>
            <a:r>
              <a:rPr lang="ru-RU" dirty="0" smtClean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будь-яку 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/>
              <a:t>країну</a:t>
            </a:r>
            <a:r>
              <a:rPr lang="ru-RU" dirty="0"/>
              <a:t> </a:t>
            </a:r>
            <a:r>
              <a:rPr lang="ru-RU" dirty="0" err="1"/>
              <a:t>Латинської</a:t>
            </a:r>
            <a:r>
              <a:rPr lang="ru-RU" dirty="0"/>
              <a:t> Америки. </a:t>
            </a:r>
            <a:r>
              <a:rPr lang="ru-RU" dirty="0" err="1"/>
              <a:t>Бразилія</a:t>
            </a:r>
            <a:r>
              <a:rPr lang="ru-RU" dirty="0"/>
              <a:t> </a:t>
            </a:r>
            <a:r>
              <a:rPr lang="ru-RU" dirty="0" err="1"/>
              <a:t>виробляє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різноманітну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r>
              <a:rPr lang="ru-RU" dirty="0"/>
              <a:t>, </a:t>
            </a:r>
            <a:r>
              <a:rPr lang="ru-RU" dirty="0" err="1"/>
              <a:t>сталі</a:t>
            </a:r>
            <a:r>
              <a:rPr lang="ru-RU" dirty="0"/>
              <a:t> та </a:t>
            </a:r>
            <a:r>
              <a:rPr lang="ru-RU" dirty="0" err="1"/>
              <a:t>нафтопродуктів</a:t>
            </a:r>
            <a:r>
              <a:rPr lang="ru-RU" dirty="0"/>
              <a:t> до </a:t>
            </a:r>
            <a:r>
              <a:rPr lang="ru-RU" dirty="0" err="1"/>
              <a:t>комп'ютерів</a:t>
            </a:r>
            <a:r>
              <a:rPr lang="ru-RU" dirty="0"/>
              <a:t>, </a:t>
            </a:r>
            <a:r>
              <a:rPr lang="ru-RU" dirty="0" err="1"/>
              <a:t>літаків</a:t>
            </a:r>
            <a:r>
              <a:rPr lang="ru-RU" dirty="0"/>
              <a:t> і </a:t>
            </a:r>
            <a:r>
              <a:rPr lang="ru-RU" dirty="0" err="1"/>
              <a:t>споживчих</a:t>
            </a:r>
            <a:r>
              <a:rPr lang="ru-RU" dirty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розвинений</a:t>
            </a:r>
            <a:r>
              <a:rPr lang="ru-RU" dirty="0"/>
              <a:t> і </a:t>
            </a:r>
            <a:r>
              <a:rPr lang="ru-RU" dirty="0" err="1"/>
              <a:t>різноманітний</a:t>
            </a:r>
            <a:r>
              <a:rPr lang="ru-RU" dirty="0"/>
              <a:t> </a:t>
            </a:r>
            <a:r>
              <a:rPr lang="ru-RU" dirty="0" smtClean="0"/>
              <a:t>сектор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Економіка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28" y="1268760"/>
            <a:ext cx="4374767" cy="2931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372201" y="4199854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Пляжі</a:t>
            </a:r>
            <a:r>
              <a:rPr lang="ru-RU" sz="1600" dirty="0"/>
              <a:t> штату </a:t>
            </a:r>
            <a:r>
              <a:rPr lang="ru-RU" sz="1600" dirty="0" err="1"/>
              <a:t>Пернамбуку</a:t>
            </a:r>
            <a:r>
              <a:rPr lang="ru-RU" sz="1600" dirty="0"/>
              <a:t>, центр туризму,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грає</a:t>
            </a:r>
            <a:r>
              <a:rPr lang="ru-RU" sz="1600" dirty="0"/>
              <a:t> </a:t>
            </a:r>
            <a:r>
              <a:rPr lang="ru-RU" sz="1600" dirty="0" err="1"/>
              <a:t>значну</a:t>
            </a:r>
            <a:r>
              <a:rPr lang="ru-RU" sz="1600" dirty="0"/>
              <a:t> роль у </a:t>
            </a:r>
            <a:r>
              <a:rPr lang="ru-RU" sz="1600" dirty="0" err="1"/>
              <a:t>бразильській</a:t>
            </a:r>
            <a:r>
              <a:rPr lang="ru-RU" sz="1600" dirty="0"/>
              <a:t> </a:t>
            </a:r>
            <a:r>
              <a:rPr lang="ru-RU" sz="1600" dirty="0" err="1"/>
              <a:t>економіці</a:t>
            </a:r>
            <a:r>
              <a:rPr lang="ru-RU" sz="1600" dirty="0"/>
              <a:t>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7842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79512" y="3573016"/>
            <a:ext cx="8964488" cy="309634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У </a:t>
            </a:r>
            <a:r>
              <a:rPr lang="ru-RU" dirty="0" err="1"/>
              <a:t>Бразилії</a:t>
            </a:r>
            <a:r>
              <a:rPr lang="ru-RU" dirty="0"/>
              <a:t> </a:t>
            </a:r>
            <a:r>
              <a:rPr lang="ru-RU" dirty="0" err="1"/>
              <a:t>ніхто</a:t>
            </a:r>
            <a:r>
              <a:rPr lang="ru-RU" dirty="0"/>
              <a:t> і </a:t>
            </a:r>
            <a:r>
              <a:rPr lang="ru-RU" dirty="0" err="1"/>
              <a:t>ніколи</a:t>
            </a:r>
            <a:r>
              <a:rPr lang="ru-RU" dirty="0"/>
              <a:t> не приходить </a:t>
            </a:r>
            <a:r>
              <a:rPr lang="ru-RU" dirty="0" err="1"/>
              <a:t>вчасно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запросили гостей на 6 </a:t>
            </a:r>
            <a:r>
              <a:rPr lang="ru-RU" dirty="0" err="1"/>
              <a:t>вечора</a:t>
            </a:r>
            <a:r>
              <a:rPr lang="ru-RU" dirty="0"/>
              <a:t>, </a:t>
            </a:r>
            <a:r>
              <a:rPr lang="ru-RU" dirty="0" err="1"/>
              <a:t>чекайте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почнуть</a:t>
            </a:r>
            <a:r>
              <a:rPr lang="ru-RU" dirty="0"/>
              <a:t> </a:t>
            </a:r>
            <a:r>
              <a:rPr lang="ru-RU" dirty="0" err="1"/>
              <a:t>повільно</a:t>
            </a:r>
            <a:r>
              <a:rPr lang="ru-RU" dirty="0"/>
              <a:t> </a:t>
            </a:r>
            <a:r>
              <a:rPr lang="ru-RU" dirty="0" err="1"/>
              <a:t>збиратися</a:t>
            </a:r>
            <a:r>
              <a:rPr lang="ru-RU" dirty="0"/>
              <a:t> не </a:t>
            </a:r>
            <a:r>
              <a:rPr lang="ru-RU" dirty="0" err="1"/>
              <a:t>раніше</a:t>
            </a:r>
            <a:r>
              <a:rPr lang="ru-RU" dirty="0"/>
              <a:t> 8-9.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новини</a:t>
            </a:r>
            <a:r>
              <a:rPr lang="ru-RU" dirty="0"/>
              <a:t> та </a:t>
            </a:r>
            <a:r>
              <a:rPr lang="ru-RU" dirty="0" err="1"/>
              <a:t>серіали</a:t>
            </a:r>
            <a:r>
              <a:rPr lang="ru-RU" dirty="0"/>
              <a:t> по </a:t>
            </a:r>
            <a:r>
              <a:rPr lang="ru-RU" dirty="0" err="1"/>
              <a:t>телевізору</a:t>
            </a:r>
            <a:r>
              <a:rPr lang="ru-RU" dirty="0"/>
              <a:t> </a:t>
            </a:r>
            <a:r>
              <a:rPr lang="ru-RU" dirty="0" err="1"/>
              <a:t>починаються</a:t>
            </a:r>
            <a:r>
              <a:rPr lang="ru-RU" dirty="0"/>
              <a:t> з 10-15 </a:t>
            </a:r>
            <a:r>
              <a:rPr lang="ru-RU" dirty="0" err="1"/>
              <a:t>хвилинним</a:t>
            </a:r>
            <a:r>
              <a:rPr lang="ru-RU" dirty="0"/>
              <a:t> </a:t>
            </a:r>
            <a:r>
              <a:rPr lang="ru-RU" dirty="0" err="1"/>
              <a:t>запізненням</a:t>
            </a:r>
            <a:r>
              <a:rPr lang="ru-RU" dirty="0" smtClean="0"/>
              <a:t>.</a:t>
            </a:r>
          </a:p>
          <a:p>
            <a:pPr marL="457200" indent="-457200">
              <a:buAutoNum type="arabicPeriod"/>
            </a:pPr>
            <a:r>
              <a:rPr lang="ru-RU" dirty="0" smtClean="0"/>
              <a:t>У </a:t>
            </a:r>
            <a:r>
              <a:rPr lang="ru-RU" dirty="0" err="1"/>
              <a:t>всіх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бідних</a:t>
            </a:r>
            <a:r>
              <a:rPr lang="ru-RU" dirty="0"/>
              <a:t>, </a:t>
            </a:r>
            <a:r>
              <a:rPr lang="ru-RU" dirty="0" smtClean="0"/>
              <a:t>є </a:t>
            </a:r>
            <a:r>
              <a:rPr lang="ru-RU" dirty="0" err="1" smtClean="0"/>
              <a:t>хатня</a:t>
            </a:r>
            <a:r>
              <a:rPr lang="ru-RU" dirty="0" smtClean="0"/>
              <a:t> </a:t>
            </a:r>
            <a:r>
              <a:rPr lang="ru-RU" dirty="0" err="1" smtClean="0"/>
              <a:t>робітниця</a:t>
            </a:r>
            <a:r>
              <a:rPr lang="ru-RU" dirty="0"/>
              <a:t>, яка </a:t>
            </a:r>
            <a:r>
              <a:rPr lang="ru-RU" dirty="0" err="1"/>
              <a:t>прибирає</a:t>
            </a:r>
            <a:r>
              <a:rPr lang="ru-RU" dirty="0"/>
              <a:t> в </a:t>
            </a:r>
            <a:r>
              <a:rPr lang="ru-RU" dirty="0" err="1"/>
              <a:t>квартирі</a:t>
            </a:r>
            <a:r>
              <a:rPr lang="ru-RU" dirty="0"/>
              <a:t> і </a:t>
            </a:r>
            <a:r>
              <a:rPr lang="ru-RU" dirty="0" err="1"/>
              <a:t>готує</a:t>
            </a:r>
            <a:r>
              <a:rPr lang="ru-RU" dirty="0"/>
              <a:t> </a:t>
            </a:r>
            <a:r>
              <a:rPr lang="ru-RU" dirty="0" err="1"/>
              <a:t>їсти</a:t>
            </a:r>
            <a:r>
              <a:rPr lang="ru-RU" dirty="0" smtClean="0"/>
              <a:t>.</a:t>
            </a:r>
          </a:p>
          <a:p>
            <a:pPr marL="457200" indent="-457200">
              <a:buAutoNum type="arabicPeriod"/>
            </a:pPr>
            <a:r>
              <a:rPr lang="ru-RU" dirty="0" err="1"/>
              <a:t>Бразильці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балакучий</a:t>
            </a:r>
            <a:r>
              <a:rPr lang="ru-RU" dirty="0"/>
              <a:t> і </a:t>
            </a:r>
            <a:r>
              <a:rPr lang="ru-RU" dirty="0" err="1"/>
              <a:t>товариський</a:t>
            </a:r>
            <a:r>
              <a:rPr lang="ru-RU" dirty="0"/>
              <a:t> народ, вони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розмовляти</a:t>
            </a:r>
            <a:r>
              <a:rPr lang="ru-RU" dirty="0"/>
              <a:t> один з одним на </a:t>
            </a:r>
            <a:r>
              <a:rPr lang="ru-RU" dirty="0" err="1"/>
              <a:t>вулиці</a:t>
            </a:r>
            <a:r>
              <a:rPr lang="ru-RU" dirty="0"/>
              <a:t>, в </a:t>
            </a:r>
            <a:r>
              <a:rPr lang="ru-RU" dirty="0" err="1"/>
              <a:t>магазині</a:t>
            </a:r>
            <a:r>
              <a:rPr lang="ru-RU" dirty="0"/>
              <a:t>, в </a:t>
            </a:r>
            <a:r>
              <a:rPr lang="ru-RU" dirty="0" err="1"/>
              <a:t>громадському</a:t>
            </a:r>
            <a:r>
              <a:rPr lang="ru-RU" dirty="0"/>
              <a:t> </a:t>
            </a:r>
            <a:r>
              <a:rPr lang="ru-RU" dirty="0" err="1"/>
              <a:t>транспорті</a:t>
            </a:r>
            <a:r>
              <a:rPr lang="ru-RU" dirty="0"/>
              <a:t> з приводу і без приводу.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496944" cy="2232248"/>
          </a:xfrm>
        </p:spPr>
        <p:txBody>
          <a:bodyPr>
            <a:normAutofit/>
          </a:bodyPr>
          <a:lstStyle/>
          <a:p>
            <a:r>
              <a:rPr lang="uk-UA" sz="4800" dirty="0"/>
              <a:t>ЦІКАВІ ФАКТИ ПРО БРАЗИЛІЮ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72258"/>
            <a:ext cx="314019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29618"/>
            <a:ext cx="2664296" cy="2030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30" y="1545107"/>
            <a:ext cx="249555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98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45588" y="509820"/>
            <a:ext cx="8568951" cy="38884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 </a:t>
            </a:r>
            <a:r>
              <a:rPr lang="ru-RU" dirty="0" err="1"/>
              <a:t>Бразильці</a:t>
            </a:r>
            <a:r>
              <a:rPr lang="ru-RU" dirty="0"/>
              <a:t> </a:t>
            </a:r>
            <a:r>
              <a:rPr lang="ru-RU" dirty="0" err="1"/>
              <a:t>люблять</a:t>
            </a:r>
            <a:r>
              <a:rPr lang="ru-RU" dirty="0"/>
              <a:t> </a:t>
            </a:r>
            <a:r>
              <a:rPr lang="ru-RU" dirty="0" err="1"/>
              <a:t>пити</a:t>
            </a:r>
            <a:r>
              <a:rPr lang="ru-RU" dirty="0"/>
              <a:t> </a:t>
            </a:r>
            <a:r>
              <a:rPr lang="ru-RU" dirty="0" err="1"/>
              <a:t>каву</a:t>
            </a:r>
            <a:r>
              <a:rPr lang="ru-RU" dirty="0"/>
              <a:t> в будь-</a:t>
            </a:r>
            <a:r>
              <a:rPr lang="ru-RU" dirty="0" err="1"/>
              <a:t>який</a:t>
            </a:r>
            <a:r>
              <a:rPr lang="ru-RU" dirty="0"/>
              <a:t> час дня і </a:t>
            </a:r>
            <a:r>
              <a:rPr lang="ru-RU" dirty="0" err="1"/>
              <a:t>ночі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маленьким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пити</a:t>
            </a:r>
            <a:r>
              <a:rPr lang="ru-RU" dirty="0"/>
              <a:t> </a:t>
            </a:r>
            <a:r>
              <a:rPr lang="ru-RU" dirty="0" err="1"/>
              <a:t>каву</a:t>
            </a:r>
            <a:r>
              <a:rPr lang="ru-RU" dirty="0"/>
              <a:t> з самого </a:t>
            </a:r>
            <a:r>
              <a:rPr lang="ru-RU" dirty="0" err="1"/>
              <a:t>дитинства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uk-UA" dirty="0" smtClean="0"/>
              <a:t>В</a:t>
            </a:r>
            <a:r>
              <a:rPr lang="ru-RU" dirty="0" smtClean="0"/>
              <a:t> </a:t>
            </a:r>
            <a:r>
              <a:rPr lang="ru-RU" dirty="0" err="1"/>
              <a:t>Бразилії</a:t>
            </a:r>
            <a:r>
              <a:rPr lang="ru-RU" dirty="0"/>
              <a:t> все </a:t>
            </a:r>
            <a:r>
              <a:rPr lang="ru-RU" dirty="0" err="1"/>
              <a:t>ще</a:t>
            </a:r>
            <a:r>
              <a:rPr lang="ru-RU" dirty="0"/>
              <a:t> є 15% людей,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вміють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 і </a:t>
            </a:r>
            <a:r>
              <a:rPr lang="ru-RU" dirty="0" err="1"/>
              <a:t>читати</a:t>
            </a:r>
            <a:r>
              <a:rPr lang="ru-RU" dirty="0"/>
              <a:t>, а </a:t>
            </a:r>
            <a:r>
              <a:rPr lang="ru-RU" dirty="0" err="1"/>
              <a:t>близько</a:t>
            </a:r>
            <a:r>
              <a:rPr lang="ru-RU" dirty="0"/>
              <a:t> 30%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функціонально</a:t>
            </a:r>
            <a:r>
              <a:rPr lang="ru-RU" dirty="0"/>
              <a:t> </a:t>
            </a:r>
            <a:r>
              <a:rPr lang="ru-RU" dirty="0" err="1"/>
              <a:t>неписьменними</a:t>
            </a:r>
            <a:r>
              <a:rPr lang="ru-RU" dirty="0"/>
              <a:t> (не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потрібну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в </a:t>
            </a:r>
            <a:r>
              <a:rPr lang="ru-RU" dirty="0" err="1"/>
              <a:t>прочитаному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/>
              <a:t>6.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солодощі</a:t>
            </a:r>
            <a:r>
              <a:rPr lang="ru-RU" dirty="0"/>
              <a:t> в </a:t>
            </a:r>
            <a:r>
              <a:rPr lang="ru-RU" dirty="0" err="1"/>
              <a:t>Бразилії</a:t>
            </a:r>
            <a:r>
              <a:rPr lang="ru-RU" dirty="0"/>
              <a:t> в 2-3 рази </a:t>
            </a:r>
            <a:r>
              <a:rPr lang="ru-RU" dirty="0" err="1"/>
              <a:t>солодші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солодощі</a:t>
            </a:r>
            <a:r>
              <a:rPr lang="ru-RU" dirty="0"/>
              <a:t> 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/>
              <a:t>ми </a:t>
            </a:r>
            <a:r>
              <a:rPr lang="ru-RU" smtClean="0"/>
              <a:t>звикли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7" y="4149080"/>
            <a:ext cx="394213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89040"/>
            <a:ext cx="4176464" cy="2969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467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7.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бразильців</a:t>
            </a:r>
            <a:r>
              <a:rPr lang="ru-RU" dirty="0"/>
              <a:t> – католики, </a:t>
            </a:r>
            <a:r>
              <a:rPr lang="ru-RU" dirty="0" err="1"/>
              <a:t>близько</a:t>
            </a:r>
            <a:r>
              <a:rPr lang="ru-RU" dirty="0"/>
              <a:t> 70%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ходять</a:t>
            </a:r>
            <a:r>
              <a:rPr lang="ru-RU" dirty="0"/>
              <a:t> до церкви </a:t>
            </a:r>
            <a:r>
              <a:rPr lang="ru-RU" dirty="0" err="1"/>
              <a:t>щонеділі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8. </a:t>
            </a:r>
            <a:r>
              <a:rPr lang="ru-RU" dirty="0" err="1"/>
              <a:t>Серіали</a:t>
            </a:r>
            <a:r>
              <a:rPr lang="ru-RU" dirty="0"/>
              <a:t> і футбол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показують</a:t>
            </a:r>
            <a:r>
              <a:rPr lang="ru-RU" dirty="0"/>
              <a:t> по </a:t>
            </a:r>
            <a:r>
              <a:rPr lang="ru-RU" dirty="0" err="1"/>
              <a:t>телевізору</a:t>
            </a:r>
            <a:r>
              <a:rPr lang="ru-RU" dirty="0"/>
              <a:t> в один і той же час, так як перегляд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шедеврів</a:t>
            </a:r>
            <a:r>
              <a:rPr lang="ru-RU" dirty="0"/>
              <a:t> </a:t>
            </a:r>
            <a:r>
              <a:rPr lang="ru-RU" dirty="0" err="1"/>
              <a:t>широкоекранного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невід’ємна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щоденного</a:t>
            </a:r>
            <a:r>
              <a:rPr lang="ru-RU" dirty="0"/>
              <a:t> </a:t>
            </a:r>
            <a:r>
              <a:rPr lang="ru-RU" dirty="0" err="1"/>
              <a:t>побуту</a:t>
            </a:r>
            <a:r>
              <a:rPr lang="ru-RU" dirty="0"/>
              <a:t> </a:t>
            </a:r>
            <a:r>
              <a:rPr lang="ru-RU" dirty="0" err="1"/>
              <a:t>бразильця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9.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бідних</a:t>
            </a:r>
            <a:r>
              <a:rPr lang="ru-RU" dirty="0"/>
              <a:t> людей і проблем, </a:t>
            </a:r>
            <a:r>
              <a:rPr lang="ru-RU" dirty="0" err="1"/>
              <a:t>бразильці</a:t>
            </a:r>
            <a:r>
              <a:rPr lang="ru-RU" dirty="0"/>
              <a:t> є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найщасливіших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на </a:t>
            </a:r>
            <a:r>
              <a:rPr lang="ru-RU" dirty="0" err="1"/>
              <a:t>планеті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1790"/>
            <a:ext cx="410740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5967"/>
            <a:ext cx="2088232" cy="2395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98" y="288050"/>
            <a:ext cx="2362378" cy="2243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50577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орма хвиль">
  <a:themeElements>
    <a:clrScheme name="Ості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141</TotalTime>
  <Words>512</Words>
  <Application>Microsoft Office PowerPoint</Application>
  <PresentationFormat>Екран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Форма хвиль</vt:lpstr>
      <vt:lpstr>Бразилія</vt:lpstr>
      <vt:lpstr>Географічне положення </vt:lpstr>
      <vt:lpstr>Державні символи</vt:lpstr>
      <vt:lpstr>Рослинний світ </vt:lpstr>
      <vt:lpstr>Тваринний світ</vt:lpstr>
      <vt:lpstr>Економіка</vt:lpstr>
      <vt:lpstr>ЦІКАВІ ФАКТИ ПРО БРАЗИЛІЮ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Бразилія</dc:title>
  <dc:creator>Sara Yasmeen (Wipro Technologies)</dc:creator>
  <cp:lastModifiedBy>Настюша</cp:lastModifiedBy>
  <cp:revision>19</cp:revision>
  <dcterms:created xsi:type="dcterms:W3CDTF">2010-02-23T11:30:32Z</dcterms:created>
  <dcterms:modified xsi:type="dcterms:W3CDTF">2013-04-08T15:40:11Z</dcterms:modified>
</cp:coreProperties>
</file>