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4188" y="0"/>
            <a:ext cx="3603625" cy="136736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Болівія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59804" y1="29032" x2="59804" y2="29032"/>
                        <a14:backgroundMark x1="68137" y1="35023" x2="68137" y2="35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648" y="1612900"/>
            <a:ext cx="4344703" cy="46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0600"/>
            <a:ext cx="4737099" cy="5613399"/>
          </a:xfrm>
        </p:spPr>
        <p:txBody>
          <a:bodyPr anchor="t">
            <a:normAutofit/>
          </a:bodyPr>
          <a:lstStyle/>
          <a:p>
            <a:r>
              <a:rPr lang="uk-UA" sz="2800" dirty="0" smtClean="0"/>
              <a:t>Болівія— </a:t>
            </a:r>
            <a:r>
              <a:rPr lang="uk-UA" sz="2800" dirty="0"/>
              <a:t>держава в центральній частині Південної Америки. На півночі і на сході межує з Бразилією, на південному сході — з Парагваєм, на півдні — з Аргентиною і на заході — з Чилі й Перу.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8336" y1="51017" x2="98152" y2="56932"/>
                        <a14:foregroundMark x1="44917" y1="94085" x2="58595" y2="96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2987" y="889000"/>
            <a:ext cx="51530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укре&#10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70996"/>
            <a:ext cx="4741333" cy="35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350216"/>
            <a:ext cx="2425701" cy="2033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8874" y="3826996"/>
            <a:ext cx="2257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/>
              <a:t>Сукре</a:t>
            </a:r>
            <a:endParaRPr lang="uk-UA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270997"/>
            <a:ext cx="5080000" cy="35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499" y="4350216"/>
            <a:ext cx="2652681" cy="2033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320" y="4350216"/>
            <a:ext cx="2136212" cy="2033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600" y="4350216"/>
            <a:ext cx="2247900" cy="20335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78507" y="3843992"/>
            <a:ext cx="2257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/>
              <a:t>Ла-Пас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202631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/>
              <a:t>Географія. Природа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ru-RU" dirty="0"/>
              <a:t>За характером </a:t>
            </a:r>
            <a:r>
              <a:rPr lang="ru-RU" dirty="0" err="1"/>
              <a:t>рельєфу</a:t>
            </a:r>
            <a:r>
              <a:rPr lang="ru-RU" dirty="0"/>
              <a:t> </a:t>
            </a:r>
            <a:r>
              <a:rPr lang="ru-RU" dirty="0" err="1"/>
              <a:t>Болівія</a:t>
            </a:r>
            <a:r>
              <a:rPr lang="ru-RU" dirty="0"/>
              <a:t>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південно-західну</a:t>
            </a:r>
            <a:r>
              <a:rPr lang="ru-RU" dirty="0"/>
              <a:t> — </a:t>
            </a:r>
            <a:r>
              <a:rPr lang="ru-RU" dirty="0" err="1"/>
              <a:t>гірську</a:t>
            </a:r>
            <a:r>
              <a:rPr lang="ru-RU" dirty="0"/>
              <a:t> (</a:t>
            </a:r>
            <a:r>
              <a:rPr lang="ru-RU" dirty="0" err="1"/>
              <a:t>бл</a:t>
            </a:r>
            <a:r>
              <a:rPr lang="ru-RU" dirty="0"/>
              <a:t>. 1/3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) і </a:t>
            </a:r>
            <a:r>
              <a:rPr lang="ru-RU" dirty="0" err="1"/>
              <a:t>північно-східну</a:t>
            </a:r>
            <a:r>
              <a:rPr lang="ru-RU" dirty="0"/>
              <a:t> —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рівнинну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 smtClean="0"/>
              <a:t>.</a:t>
            </a:r>
          </a:p>
          <a:p>
            <a:r>
              <a:rPr lang="ru-RU" dirty="0" err="1"/>
              <a:t>Надра</a:t>
            </a:r>
            <a:r>
              <a:rPr lang="ru-RU" dirty="0"/>
              <a:t> </a:t>
            </a:r>
            <a:r>
              <a:rPr lang="ru-RU" dirty="0" err="1"/>
              <a:t>Болівії</a:t>
            </a:r>
            <a:r>
              <a:rPr lang="ru-RU" dirty="0"/>
              <a:t> </a:t>
            </a:r>
            <a:r>
              <a:rPr lang="ru-RU" dirty="0" err="1"/>
              <a:t>багаті</a:t>
            </a:r>
            <a:r>
              <a:rPr lang="ru-RU" dirty="0"/>
              <a:t> на </a:t>
            </a:r>
            <a:r>
              <a:rPr lang="ru-RU" dirty="0" err="1"/>
              <a:t>руди</a:t>
            </a:r>
            <a:r>
              <a:rPr lang="ru-RU" dirty="0"/>
              <a:t> </a:t>
            </a:r>
            <a:r>
              <a:rPr lang="ru-RU" dirty="0" err="1"/>
              <a:t>кольорових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особливо олова, вольфраму, </a:t>
            </a:r>
            <a:r>
              <a:rPr lang="ru-RU" dirty="0" err="1"/>
              <a:t>свинцю</a:t>
            </a:r>
            <a:r>
              <a:rPr lang="ru-RU" dirty="0"/>
              <a:t>, цинку, </a:t>
            </a:r>
            <a:r>
              <a:rPr lang="ru-RU" dirty="0" err="1"/>
              <a:t>міді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 smtClean="0"/>
              <a:t>.</a:t>
            </a:r>
          </a:p>
          <a:p>
            <a:r>
              <a:rPr lang="ru-RU" dirty="0" err="1"/>
              <a:t>Клімат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</a:t>
            </a:r>
            <a:r>
              <a:rPr lang="ru-RU" dirty="0" err="1"/>
              <a:t>Андів</a:t>
            </a:r>
            <a:r>
              <a:rPr lang="ru-RU" dirty="0"/>
              <a:t> — </a:t>
            </a:r>
            <a:r>
              <a:rPr lang="ru-RU" dirty="0" err="1"/>
              <a:t>гірський</a:t>
            </a:r>
            <a:r>
              <a:rPr lang="ru-RU" dirty="0"/>
              <a:t>, </a:t>
            </a:r>
            <a:r>
              <a:rPr lang="ru-RU" dirty="0" err="1"/>
              <a:t>напівпустельний</a:t>
            </a:r>
            <a:r>
              <a:rPr lang="ru-RU" dirty="0"/>
              <a:t> і </a:t>
            </a:r>
            <a:r>
              <a:rPr lang="ru-RU" dirty="0" err="1"/>
              <a:t>пустельний</a:t>
            </a:r>
            <a:r>
              <a:rPr lang="ru-RU" dirty="0"/>
              <a:t> з </a:t>
            </a:r>
            <a:r>
              <a:rPr lang="ru-RU" dirty="0" err="1"/>
              <a:t>прохолодними</a:t>
            </a:r>
            <a:r>
              <a:rPr lang="ru-RU" dirty="0"/>
              <a:t> </a:t>
            </a:r>
            <a:r>
              <a:rPr lang="ru-RU" dirty="0" err="1"/>
              <a:t>літом</a:t>
            </a:r>
            <a:r>
              <a:rPr lang="ru-RU" dirty="0"/>
              <a:t> і </a:t>
            </a:r>
            <a:r>
              <a:rPr lang="ru-RU" dirty="0" smtClean="0"/>
              <a:t>зимою.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7295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9" y="217488"/>
            <a:ext cx="5171511" cy="3446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248629" y="3111498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>
                <a:solidFill>
                  <a:schemeClr val="bg1"/>
                </a:solidFill>
              </a:rPr>
              <a:t>Альтіплано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263900"/>
            <a:ext cx="5664200" cy="3338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7594600" y="339312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Тітікака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88" y="4102101"/>
            <a:ext cx="5171511" cy="24998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17488"/>
            <a:ext cx="5664200" cy="25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/>
              <a:t>Природні ресурси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096872"/>
            <a:ext cx="6088487" cy="3649133"/>
          </a:xfrm>
        </p:spPr>
        <p:txBody>
          <a:bodyPr numCol="2">
            <a:normAutofit lnSpcReduction="10000"/>
          </a:bodyPr>
          <a:lstStyle/>
          <a:p>
            <a:r>
              <a:rPr lang="ru-RU" dirty="0"/>
              <a:t>Олово, </a:t>
            </a:r>
            <a:endParaRPr lang="ru-RU" dirty="0" smtClean="0"/>
          </a:p>
          <a:p>
            <a:r>
              <a:rPr lang="ru-RU" dirty="0" err="1" smtClean="0"/>
              <a:t>природний</a:t>
            </a:r>
            <a:r>
              <a:rPr lang="ru-RU" dirty="0" smtClean="0"/>
              <a:t> </a:t>
            </a:r>
            <a:r>
              <a:rPr lang="ru-RU" dirty="0"/>
              <a:t>газ, </a:t>
            </a:r>
            <a:endParaRPr lang="ru-RU" dirty="0" smtClean="0"/>
          </a:p>
          <a:p>
            <a:r>
              <a:rPr lang="ru-RU" dirty="0" err="1" smtClean="0"/>
              <a:t>нафта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цинк</a:t>
            </a:r>
            <a:r>
              <a:rPr lang="ru-RU" dirty="0"/>
              <a:t>, </a:t>
            </a:r>
            <a:endParaRPr lang="ru-RU" dirty="0" smtClean="0"/>
          </a:p>
          <a:p>
            <a:pPr defTabSz="412750"/>
            <a:r>
              <a:rPr lang="ru-RU" dirty="0" smtClean="0"/>
              <a:t>вольфрам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сурма</a:t>
            </a:r>
            <a:r>
              <a:rPr lang="ru-RU" dirty="0"/>
              <a:t>,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uk-UA" dirty="0"/>
              <a:t>срібло, </a:t>
            </a:r>
            <a:endParaRPr lang="uk-UA" dirty="0" smtClean="0"/>
          </a:p>
          <a:p>
            <a:r>
              <a:rPr lang="uk-UA" dirty="0" smtClean="0"/>
              <a:t>залізо</a:t>
            </a:r>
            <a:r>
              <a:rPr lang="uk-UA" dirty="0"/>
              <a:t>, </a:t>
            </a:r>
            <a:endParaRPr lang="uk-UA" dirty="0" smtClean="0"/>
          </a:p>
          <a:p>
            <a:r>
              <a:rPr lang="uk-UA" dirty="0" smtClean="0"/>
              <a:t>свинець</a:t>
            </a:r>
            <a:r>
              <a:rPr lang="uk-UA" dirty="0"/>
              <a:t>, золото, </a:t>
            </a:r>
            <a:endParaRPr lang="uk-UA" dirty="0" smtClean="0"/>
          </a:p>
          <a:p>
            <a:r>
              <a:rPr lang="uk-UA" dirty="0" smtClean="0"/>
              <a:t>лісоматеріали</a:t>
            </a:r>
            <a:r>
              <a:rPr lang="uk-UA" dirty="0"/>
              <a:t>, </a:t>
            </a:r>
            <a:endParaRPr lang="uk-UA" dirty="0" smtClean="0"/>
          </a:p>
          <a:p>
            <a:r>
              <a:rPr lang="uk-UA" dirty="0" err="1" smtClean="0"/>
              <a:t>гідроелектроенергія</a:t>
            </a:r>
            <a:r>
              <a:rPr lang="uk-UA" dirty="0" smtClean="0"/>
              <a:t>, </a:t>
            </a:r>
          </a:p>
          <a:p>
            <a:r>
              <a:rPr lang="uk-UA" dirty="0" smtClean="0"/>
              <a:t>сіль</a:t>
            </a:r>
            <a:endParaRPr lang="uk-UA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1653"/>
          <a:stretch/>
        </p:blipFill>
        <p:spPr>
          <a:xfrm>
            <a:off x="7418231" y="2096872"/>
            <a:ext cx="4276311" cy="3434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348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558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/>
              <a:t>Населення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63" y="1264042"/>
            <a:ext cx="4414367" cy="2592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971" y="1264042"/>
            <a:ext cx="4297012" cy="2591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62" y="4031087"/>
            <a:ext cx="4414367" cy="2537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971" y="4031087"/>
            <a:ext cx="4297013" cy="2537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036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/>
              <a:t>Сільське господарство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777285"/>
            <a:ext cx="10131425" cy="4507605"/>
          </a:xfrm>
        </p:spPr>
        <p:txBody>
          <a:bodyPr anchor="t">
            <a:normAutofit lnSpcReduction="10000"/>
          </a:bodyPr>
          <a:lstStyle/>
          <a:p>
            <a:r>
              <a:rPr lang="ru-RU" dirty="0" err="1"/>
              <a:t>Картопля</a:t>
            </a:r>
            <a:r>
              <a:rPr lang="ru-RU" dirty="0"/>
              <a:t> та </a:t>
            </a:r>
            <a:r>
              <a:rPr lang="ru-RU" dirty="0" err="1"/>
              <a:t>oca</a:t>
            </a:r>
            <a:r>
              <a:rPr lang="ru-RU" dirty="0"/>
              <a:t> (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їстівний</a:t>
            </a:r>
            <a:r>
              <a:rPr lang="ru-RU" dirty="0"/>
              <a:t> </a:t>
            </a:r>
            <a:r>
              <a:rPr lang="ru-RU" dirty="0" err="1"/>
              <a:t>овоч</a:t>
            </a:r>
            <a:r>
              <a:rPr lang="ru-RU" dirty="0"/>
              <a:t>) є </a:t>
            </a:r>
            <a:r>
              <a:rPr lang="ru-RU" dirty="0" err="1"/>
              <a:t>основними</a:t>
            </a:r>
            <a:r>
              <a:rPr lang="ru-RU" dirty="0"/>
              <a:t> культурами на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Альтіплано</a:t>
            </a:r>
            <a:r>
              <a:rPr lang="ru-RU" dirty="0"/>
              <a:t>, де </a:t>
            </a:r>
            <a:r>
              <a:rPr lang="ru-RU" dirty="0" err="1"/>
              <a:t>споживають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як правило, в сушеному </a:t>
            </a:r>
            <a:r>
              <a:rPr lang="ru-RU" dirty="0" err="1"/>
              <a:t>вигляді</a:t>
            </a:r>
            <a:r>
              <a:rPr lang="ru-RU" dirty="0" smtClean="0"/>
              <a:t>.</a:t>
            </a:r>
          </a:p>
          <a:p>
            <a:r>
              <a:rPr lang="uk-UA" dirty="0"/>
              <a:t>Як тяглова сила на сільськогосподарських ділянках у Андах використовуються лами та </a:t>
            </a:r>
            <a:r>
              <a:rPr lang="uk-UA" dirty="0" err="1"/>
              <a:t>альпаки</a:t>
            </a:r>
            <a:r>
              <a:rPr lang="uk-UA" dirty="0"/>
              <a:t>, які спокійно піднімаються в гори, де виконують різноманітні сільськогосподарські функції, хоча використання лами, як в'ючної тварини зменшився з зростанням автомобільного вантажного транспорту</a:t>
            </a:r>
            <a:r>
              <a:rPr lang="uk-UA" dirty="0" smtClean="0"/>
              <a:t>.</a:t>
            </a:r>
          </a:p>
          <a:p>
            <a:r>
              <a:rPr lang="uk-UA" dirty="0"/>
              <a:t>Різноманітність сільськогосподарських культур, що можна було б вирощувати на продаж обмежується, поганими шляхами, ізольованістю та бідним ринком. Тільки кока має великий міжнародний ринок</a:t>
            </a:r>
            <a:r>
              <a:rPr lang="uk-UA" dirty="0" smtClean="0"/>
              <a:t>.</a:t>
            </a:r>
          </a:p>
          <a:p>
            <a:r>
              <a:rPr lang="uk-UA" dirty="0"/>
              <a:t>В теплому, сприятливому кліматі </a:t>
            </a:r>
            <a:r>
              <a:rPr lang="uk-UA" dirty="0" err="1"/>
              <a:t>Валлеса</a:t>
            </a:r>
            <a:r>
              <a:rPr lang="uk-UA" dirty="0"/>
              <a:t> ростуть кукурудза, пшениця, ячмінь, люцерна, виноград, персики та різні овочі, </a:t>
            </a:r>
            <a:r>
              <a:rPr lang="uk-UA" dirty="0" err="1"/>
              <a:t>пасуться</a:t>
            </a:r>
            <a:r>
              <a:rPr lang="uk-UA" dirty="0"/>
              <a:t> вівці і молочна худоба; цей район іноді називають «садом Болівії» — це родючий регіон, район з систематичним зрошенням і постійно зростаючими врожаями</a:t>
            </a:r>
            <a:r>
              <a:rPr lang="uk-UA" dirty="0" smtClean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сході</a:t>
            </a:r>
            <a:r>
              <a:rPr lang="ru-RU" dirty="0"/>
              <a:t>, </a:t>
            </a:r>
            <a:r>
              <a:rPr lang="ru-RU" dirty="0" err="1"/>
              <a:t>навколо</a:t>
            </a:r>
            <a:r>
              <a:rPr lang="ru-RU" dirty="0"/>
              <a:t> Санта-</a:t>
            </a:r>
            <a:r>
              <a:rPr lang="ru-RU" dirty="0" err="1"/>
              <a:t>Крус</a:t>
            </a:r>
            <a:r>
              <a:rPr lang="ru-RU" dirty="0"/>
              <a:t> росте </a:t>
            </a:r>
            <a:r>
              <a:rPr lang="ru-RU" dirty="0" err="1"/>
              <a:t>цукрова</a:t>
            </a:r>
            <a:r>
              <a:rPr lang="ru-RU" dirty="0"/>
              <a:t> тростина, рис, </a:t>
            </a:r>
            <a:r>
              <a:rPr lang="ru-RU" dirty="0" err="1"/>
              <a:t>бавовна</a:t>
            </a:r>
            <a:r>
              <a:rPr lang="ru-RU" dirty="0"/>
              <a:t>, </a:t>
            </a:r>
            <a:r>
              <a:rPr lang="ru-RU" dirty="0" err="1"/>
              <a:t>пасеться</a:t>
            </a:r>
            <a:r>
              <a:rPr lang="ru-RU" dirty="0"/>
              <a:t> рогата худоба, яка є </a:t>
            </a:r>
            <a:r>
              <a:rPr lang="ru-RU" dirty="0" err="1"/>
              <a:t>важливим</a:t>
            </a:r>
            <a:r>
              <a:rPr lang="ru-RU" dirty="0"/>
              <a:t> видом </a:t>
            </a:r>
            <a:r>
              <a:rPr lang="ru-RU" dirty="0" err="1"/>
              <a:t>продукції</a:t>
            </a:r>
            <a:r>
              <a:rPr lang="ru-RU" dirty="0"/>
              <a:t>, яку </a:t>
            </a:r>
            <a:r>
              <a:rPr lang="ru-RU" dirty="0" err="1"/>
              <a:t>споживає</a:t>
            </a:r>
            <a:r>
              <a:rPr lang="ru-RU" dirty="0"/>
              <a:t>, як правило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. Тут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збереглися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ранчо.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533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-280717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/>
              <a:t>Туризм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003" t="3880" r="4161" b="5116"/>
          <a:stretch/>
        </p:blipFill>
        <p:spPr>
          <a:xfrm>
            <a:off x="7775223" y="385315"/>
            <a:ext cx="4231236" cy="2788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0" y="1912502"/>
            <a:ext cx="3975819" cy="2522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231820" y="953037"/>
            <a:ext cx="54778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Туризм ще не дає суттєвого внеску в економіку, але сприяє розвитку відповідної інфраструктури — наприклад, поліпшення готельних умов (особливо в Ла-Пас).</a:t>
            </a:r>
          </a:p>
          <a:p>
            <a:endParaRPr lang="uk-UA"/>
          </a:p>
          <a:p>
            <a:r>
              <a:rPr lang="uk-UA"/>
              <a:t>Нещодавно Болівію було внесено до популярного туру Південною Америкою, який привертає туристів із США, Європи та Японії.</a:t>
            </a:r>
          </a:p>
          <a:p>
            <a:endParaRPr lang="uk-UA"/>
          </a:p>
          <a:p>
            <a:r>
              <a:rPr lang="uk-UA"/>
              <a:t>Найбільшу зацікавленість іноземних туристів викликають озеро Тітікака та його околиці (зокрема, рибальство); руїни інкських споруд на острові Сонця; доінкські руїни в Тіауанако; індіанське життя в Альтіплано.</a:t>
            </a:r>
          </a:p>
          <a:p>
            <a:endParaRPr lang="uk-UA"/>
          </a:p>
          <a:p>
            <a:r>
              <a:rPr lang="uk-UA"/>
              <a:t>Ще одна туристична траса пролягає через Кордильєри в джунглі Юнгаса. Цей маршрут є дуже популярним, бо протягом кількох годин можна побачити дивовижні краєвиди та відчути кліматичні контрасти Анд.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120" y="3729466"/>
            <a:ext cx="4304972" cy="2884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96503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TC103457452[[fn=Небесный]]</Template>
  <TotalTime>114</TotalTime>
  <Words>426</Words>
  <Application>Microsoft Office PowerPoint</Application>
  <PresentationFormat>Широкоэкранный</PresentationFormat>
  <Paragraphs>41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Небеса</vt:lpstr>
      <vt:lpstr>Болівія</vt:lpstr>
      <vt:lpstr>Презентация PowerPoint</vt:lpstr>
      <vt:lpstr>Презентация PowerPoint</vt:lpstr>
      <vt:lpstr>Географія. Природа</vt:lpstr>
      <vt:lpstr>Презентация PowerPoint</vt:lpstr>
      <vt:lpstr>Природні ресурси</vt:lpstr>
      <vt:lpstr>Населення</vt:lpstr>
      <vt:lpstr>Сільське господарство</vt:lpstr>
      <vt:lpstr>Туризм</vt:lpstr>
    </vt:vector>
  </TitlesOfParts>
  <Company>DG Win&amp;Soft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Болівія</dc:title>
  <dc:creator>COMP</dc:creator>
  <cp:lastModifiedBy>COMP</cp:lastModifiedBy>
  <cp:revision>11</cp:revision>
  <dcterms:created xsi:type="dcterms:W3CDTF">2014-04-29T17:39:13Z</dcterms:created>
  <dcterms:modified xsi:type="dcterms:W3CDTF">2014-04-29T19:33:53Z</dcterms:modified>
</cp:coreProperties>
</file>