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13465-F9B4-4E7A-A301-358E731FF2F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4392-9460-4035-8120-B8678BFC4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4392-9460-4035-8120-B8678BFC4B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8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9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7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3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9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2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5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1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9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5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3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9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C88C3E9-626F-4ECD-A5E0-9BFCD6A9788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A4AC52E-F3A8-4A5A-836C-514FD3B17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74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128" y="6388924"/>
            <a:ext cx="19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6274"/>
            <a:ext cx="12192000" cy="4762005"/>
          </a:xfrm>
        </p:spPr>
      </p:pic>
      <p:sp>
        <p:nvSpPr>
          <p:cNvPr id="5" name="TextBox 4"/>
          <p:cNvSpPr txBox="1"/>
          <p:nvPr/>
        </p:nvSpPr>
        <p:spPr>
          <a:xfrm>
            <a:off x="1151906" y="5854533"/>
            <a:ext cx="954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dirty="0" smtClean="0"/>
              <a:t>Бразиліа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7726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83"/>
            <a:ext cx="12202254" cy="5474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8821" y="5973288"/>
            <a:ext cx="751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dirty="0" smtClean="0"/>
              <a:t>Ріо-де-Жанейро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51270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68" y="1827919"/>
            <a:ext cx="7405419" cy="488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59" y="157545"/>
            <a:ext cx="5867030" cy="14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7" y="359568"/>
            <a:ext cx="4981338" cy="37671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44" y="274835"/>
            <a:ext cx="3367144" cy="222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17" y="4304982"/>
            <a:ext cx="2809875" cy="2371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70" y="2697954"/>
            <a:ext cx="3067042" cy="30670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31" y="359567"/>
            <a:ext cx="2828545" cy="37671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08" y="4285819"/>
            <a:ext cx="4631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Фідель</a:t>
            </a:r>
            <a:r>
              <a:rPr lang="ru-RU" sz="2000" dirty="0" smtClean="0"/>
              <a:t> Кастро — </a:t>
            </a:r>
            <a:r>
              <a:rPr lang="ru-RU" sz="2000" dirty="0" err="1" smtClean="0"/>
              <a:t>кубинський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</a:t>
            </a:r>
            <a:r>
              <a:rPr lang="ru-RU" sz="2000" dirty="0" smtClean="0"/>
              <a:t>. Марксист. Один з </a:t>
            </a:r>
            <a:r>
              <a:rPr lang="ru-RU" sz="2000" dirty="0" err="1" smtClean="0"/>
              <a:t>основних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лідерів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кубинської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революції</a:t>
            </a:r>
            <a:r>
              <a:rPr lang="ru-RU" sz="2000" dirty="0" smtClean="0"/>
              <a:t>. Кастро </a:t>
            </a:r>
            <a:r>
              <a:rPr lang="ru-RU" sz="2000" dirty="0" err="1" smtClean="0"/>
              <a:t>перебував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посаді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прем'єр-міністра</a:t>
            </a:r>
            <a:r>
              <a:rPr lang="ru-RU" sz="2000" dirty="0" smtClean="0"/>
              <a:t> </a:t>
            </a:r>
            <a:r>
              <a:rPr lang="ru-RU" sz="2000" dirty="0" err="1" smtClean="0"/>
              <a:t>Куби</a:t>
            </a:r>
            <a:r>
              <a:rPr lang="ru-RU" sz="2000" dirty="0" smtClean="0"/>
              <a:t> з лютого 1959 по </a:t>
            </a:r>
            <a:r>
              <a:rPr lang="ru-RU" sz="2000" dirty="0" err="1" smtClean="0"/>
              <a:t>грудень</a:t>
            </a:r>
            <a:r>
              <a:rPr lang="ru-RU" sz="2000" dirty="0" smtClean="0"/>
              <a:t> 1976 року, а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як Голова </a:t>
            </a:r>
            <a:r>
              <a:rPr lang="ru-RU" sz="2000" dirty="0" err="1" smtClean="0"/>
              <a:t>Державної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Куби</a:t>
            </a:r>
            <a:r>
              <a:rPr lang="ru-RU" sz="2000" dirty="0" smtClean="0"/>
              <a:t> та Голова Ради </a:t>
            </a:r>
            <a:r>
              <a:rPr lang="ru-RU" sz="2000" dirty="0" err="1" smtClean="0"/>
              <a:t>міністрів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Куби</a:t>
            </a:r>
            <a:r>
              <a:rPr lang="ru-RU" sz="2000" dirty="0" smtClean="0"/>
              <a:t>, до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відставки</a:t>
            </a:r>
            <a:r>
              <a:rPr lang="ru-RU" sz="2000" dirty="0" smtClean="0"/>
              <a:t> з посади в лютому 2008 року.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73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79" y="296771"/>
            <a:ext cx="7788545" cy="5271176"/>
          </a:xfrm>
        </p:spPr>
      </p:pic>
      <p:sp>
        <p:nvSpPr>
          <p:cNvPr id="5" name="TextBox 4"/>
          <p:cNvSpPr txBox="1"/>
          <p:nvPr/>
        </p:nvSpPr>
        <p:spPr>
          <a:xfrm>
            <a:off x="1128156" y="5854535"/>
            <a:ext cx="973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/>
              <a:t>Урядова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делегація</a:t>
            </a:r>
            <a:r>
              <a:rPr lang="ru-RU" sz="2800" i="1" dirty="0" smtClean="0"/>
              <a:t> СРСР </a:t>
            </a:r>
            <a:r>
              <a:rPr lang="ru-RU" sz="2800" i="1" dirty="0" err="1" smtClean="0"/>
              <a:t>зустрічає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керівника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Куби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Ф.Кастро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2717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2" y="170688"/>
            <a:ext cx="5022849" cy="3767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27" y="136556"/>
            <a:ext cx="2876550" cy="383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79" y="485398"/>
            <a:ext cx="3233863" cy="4145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8161" y="4548249"/>
            <a:ext cx="617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Ернесто</a:t>
            </a:r>
            <a:r>
              <a:rPr lang="ru-RU" sz="2400" i="1" dirty="0" smtClean="0"/>
              <a:t> Че Гевара — </a:t>
            </a:r>
            <a:r>
              <a:rPr lang="ru-RU" sz="2400" i="1" dirty="0" err="1" smtClean="0"/>
              <a:t>латиноамериканський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революціонер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підпільне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партійне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прізвисько</a:t>
            </a:r>
            <a:r>
              <a:rPr lang="ru-RU" sz="2400" i="1" dirty="0" smtClean="0"/>
              <a:t> «</a:t>
            </a:r>
            <a:r>
              <a:rPr lang="ru-RU" sz="2400" i="1" dirty="0" err="1" smtClean="0"/>
              <a:t>Товариш</a:t>
            </a:r>
            <a:r>
              <a:rPr lang="ru-RU" sz="2400" i="1" dirty="0" smtClean="0"/>
              <a:t> Че».</a:t>
            </a:r>
            <a:endParaRPr lang="ru-RU" sz="24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1" y="4852171"/>
            <a:ext cx="3485407" cy="17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" y="330766"/>
            <a:ext cx="5074043" cy="33650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53" y="1268917"/>
            <a:ext cx="3861691" cy="3350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97" y="330766"/>
            <a:ext cx="2774149" cy="3717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517" y="4833257"/>
            <a:ext cx="6602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Сальвадор </a:t>
            </a:r>
            <a:r>
              <a:rPr lang="ru-RU" sz="2800" i="1" dirty="0" err="1" smtClean="0"/>
              <a:t>Альєнде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Ґоссенс</a:t>
            </a:r>
            <a:r>
              <a:rPr lang="ru-RU" sz="2800" i="1" dirty="0" smtClean="0"/>
              <a:t> — </a:t>
            </a:r>
            <a:r>
              <a:rPr lang="ru-RU" sz="2800" i="1" dirty="0" err="1" smtClean="0"/>
              <a:t>чилійський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політик</a:t>
            </a:r>
            <a:r>
              <a:rPr lang="ru-RU" sz="2800" i="1" dirty="0" smtClean="0"/>
              <a:t> і президент </a:t>
            </a:r>
            <a:r>
              <a:rPr lang="ru-RU" sz="2800" i="1" dirty="0" err="1" smtClean="0"/>
              <a:t>Чилі</a:t>
            </a:r>
            <a:r>
              <a:rPr lang="ru-RU" sz="2800" i="1" dirty="0" smtClean="0"/>
              <a:t> з 1970 року до </a:t>
            </a:r>
            <a:r>
              <a:rPr lang="ru-RU" sz="2800" i="1" dirty="0" err="1" smtClean="0"/>
              <a:t>своєї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смерті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під</a:t>
            </a:r>
            <a:r>
              <a:rPr lang="ru-RU" sz="2800" i="1" dirty="0" smtClean="0"/>
              <a:t> час перевороту 11 </a:t>
            </a:r>
            <a:r>
              <a:rPr lang="ru-RU" sz="2800" i="1" dirty="0" err="1" smtClean="0"/>
              <a:t>вересня</a:t>
            </a:r>
            <a:r>
              <a:rPr lang="ru-RU" sz="2800" i="1" dirty="0" smtClean="0"/>
              <a:t> 1973 року.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884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0" y="336942"/>
            <a:ext cx="3465389" cy="60046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09" y="405550"/>
            <a:ext cx="4286250" cy="2933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9" y="665018"/>
            <a:ext cx="3106896" cy="3865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3509" y="3930732"/>
            <a:ext cx="4358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Авґусто</a:t>
            </a:r>
            <a:r>
              <a:rPr lang="ru-RU" sz="2400" i="1" dirty="0" smtClean="0"/>
              <a:t> Хосе </a:t>
            </a:r>
            <a:r>
              <a:rPr lang="ru-RU" sz="2400" i="1" dirty="0" err="1" smtClean="0"/>
              <a:t>Рамон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Піночет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Уґарте</a:t>
            </a:r>
            <a:r>
              <a:rPr lang="ru-RU" sz="2400" i="1" dirty="0" smtClean="0"/>
              <a:t> — Президент </a:t>
            </a:r>
            <a:r>
              <a:rPr lang="ru-RU" sz="2400" i="1" dirty="0" err="1" smtClean="0"/>
              <a:t>Чилі</a:t>
            </a:r>
            <a:r>
              <a:rPr lang="ru-RU" sz="2400" i="1" dirty="0" smtClean="0"/>
              <a:t> (1974–1990), </a:t>
            </a:r>
            <a:r>
              <a:rPr lang="ru-RU" sz="2400" i="1" dirty="0" err="1" smtClean="0"/>
              <a:t>головнокомандувач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Збройних</a:t>
            </a:r>
            <a:r>
              <a:rPr lang="ru-RU" sz="2400" i="1" dirty="0" smtClean="0"/>
              <a:t> сил </a:t>
            </a:r>
            <a:r>
              <a:rPr lang="ru-RU" sz="2400" i="1" dirty="0" err="1" smtClean="0"/>
              <a:t>Чилі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пожиттєвий</a:t>
            </a:r>
            <a:r>
              <a:rPr lang="ru-RU" sz="2400" i="1" dirty="0" smtClean="0"/>
              <a:t> сенатор </a:t>
            </a:r>
            <a:r>
              <a:rPr lang="ru-RU" sz="2400" i="1" dirty="0" err="1" smtClean="0"/>
              <a:t>Чилійського</a:t>
            </a:r>
            <a:r>
              <a:rPr lang="ru-RU" sz="2400" i="1" dirty="0" smtClean="0"/>
              <a:t> парламенту.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428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573627"/>
              </p:ext>
            </p:extLst>
          </p:nvPr>
        </p:nvGraphicFramePr>
        <p:xfrm>
          <a:off x="0" y="-1"/>
          <a:ext cx="1219200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843130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Особливості</a:t>
                      </a:r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розвитку</a:t>
                      </a:r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країн</a:t>
                      </a:r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Латинської</a:t>
                      </a:r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Америки </a:t>
                      </a:r>
                      <a:r>
                        <a:rPr lang="ru-RU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після</a:t>
                      </a:r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Другої</a:t>
                      </a:r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світової</a:t>
                      </a:r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війни</a:t>
                      </a:r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6697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 </a:t>
                      </a:r>
                      <a:r>
                        <a:rPr lang="ru-RU" sz="2000" dirty="0" smtClean="0"/>
                        <a:t>Для </a:t>
                      </a:r>
                      <a:r>
                        <a:rPr lang="ru-RU" sz="2000" dirty="0" err="1" smtClean="0"/>
                        <a:t>економіки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регіону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було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характерним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розвиток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експортного</a:t>
                      </a:r>
                      <a:r>
                        <a:rPr lang="ru-RU" sz="2000" dirty="0" smtClean="0"/>
                        <a:t> аграрно-</a:t>
                      </a:r>
                      <a:r>
                        <a:rPr lang="ru-RU" sz="2000" dirty="0" err="1" smtClean="0"/>
                        <a:t>сировинного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господарства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підпорядкованість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його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зовнішньому</a:t>
                      </a:r>
                      <a:r>
                        <a:rPr lang="ru-RU" sz="2000" dirty="0" smtClean="0"/>
                        <a:t> ринку.</a:t>
                      </a:r>
                      <a:endParaRPr lang="ru-RU" sz="2000" dirty="0"/>
                    </a:p>
                  </a:txBody>
                  <a:tcPr/>
                </a:tc>
              </a:tr>
              <a:tr h="76697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У </a:t>
                      </a:r>
                      <a:r>
                        <a:rPr lang="ru-RU" sz="2000" dirty="0" err="1" smtClean="0"/>
                        <a:t>сільському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господарстві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домінуюча</a:t>
                      </a:r>
                      <a:r>
                        <a:rPr lang="ru-RU" sz="2000" dirty="0" smtClean="0"/>
                        <a:t> роль належала </a:t>
                      </a:r>
                      <a:r>
                        <a:rPr lang="ru-RU" sz="2000" dirty="0" err="1" smtClean="0"/>
                        <a:t>латифундіям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які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впродовж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другої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половини</a:t>
                      </a:r>
                      <a:r>
                        <a:rPr lang="ru-RU" sz="2000" dirty="0" smtClean="0"/>
                        <a:t> ХХ ст. </a:t>
                      </a:r>
                      <a:r>
                        <a:rPr lang="ru-RU" sz="2000" dirty="0" err="1" smtClean="0"/>
                        <a:t>поступово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втрачають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свої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позиції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74278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Швидке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зростання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міст</a:t>
                      </a:r>
                      <a:r>
                        <a:rPr lang="ru-RU" sz="2000" dirty="0" smtClean="0"/>
                        <a:t> і </a:t>
                      </a:r>
                      <a:r>
                        <a:rPr lang="ru-RU" sz="2000" dirty="0" err="1" smtClean="0"/>
                        <a:t>міського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населення</a:t>
                      </a:r>
                      <a:r>
                        <a:rPr lang="ru-RU" sz="2000" dirty="0" smtClean="0"/>
                        <a:t>. </a:t>
                      </a:r>
                      <a:endParaRPr lang="ru-RU" sz="2000" dirty="0"/>
                    </a:p>
                  </a:txBody>
                  <a:tcPr/>
                </a:tc>
              </a:tr>
              <a:tr h="74278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/>
                        <a:t>Низький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рівень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життя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більшої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частини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населення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74278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/>
                        <a:t>Латинська</a:t>
                      </a:r>
                      <a:r>
                        <a:rPr lang="ru-RU" sz="2000" dirty="0" smtClean="0"/>
                        <a:t> Америка – </a:t>
                      </a:r>
                      <a:r>
                        <a:rPr lang="ru-RU" sz="2000" dirty="0" err="1" smtClean="0"/>
                        <a:t>зосередження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всіляких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протиріч</a:t>
                      </a:r>
                      <a:r>
                        <a:rPr lang="ru-RU" sz="2000" dirty="0" smtClean="0"/>
                        <a:t> у </a:t>
                      </a:r>
                      <a:r>
                        <a:rPr lang="ru-RU" sz="2000" dirty="0" err="1" smtClean="0"/>
                        <a:t>всіх</a:t>
                      </a:r>
                      <a:r>
                        <a:rPr lang="ru-RU" sz="2000" dirty="0" smtClean="0"/>
                        <a:t> сферах </a:t>
                      </a:r>
                      <a:r>
                        <a:rPr lang="ru-RU" sz="2000" dirty="0" err="1" smtClean="0"/>
                        <a:t>життя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суспільства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74278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 90% </a:t>
                      </a:r>
                      <a:r>
                        <a:rPr lang="ru-RU" sz="2000" dirty="0" err="1" smtClean="0"/>
                        <a:t>населення</a:t>
                      </a:r>
                      <a:r>
                        <a:rPr lang="ru-RU" sz="2000" dirty="0" smtClean="0"/>
                        <a:t> католики. </a:t>
                      </a:r>
                      <a:r>
                        <a:rPr lang="ru-RU" sz="2000" dirty="0" err="1" smtClean="0"/>
                        <a:t>Це</a:t>
                      </a:r>
                      <a:r>
                        <a:rPr lang="ru-RU" sz="2000" dirty="0" smtClean="0"/>
                        <a:t> половина </a:t>
                      </a:r>
                      <a:r>
                        <a:rPr lang="ru-RU" sz="2000" dirty="0" err="1" smtClean="0"/>
                        <a:t>католиків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світу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76697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/>
                        <a:t>Політичне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життя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країн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регіону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характеризується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нестабільністю</a:t>
                      </a:r>
                      <a:r>
                        <a:rPr lang="ru-RU" sz="2000" dirty="0" smtClean="0"/>
                        <a:t>. </a:t>
                      </a:r>
                      <a:r>
                        <a:rPr lang="ru-RU" sz="2000" dirty="0" err="1" smtClean="0"/>
                        <a:t>Значний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вплив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військових</a:t>
                      </a:r>
                      <a:r>
                        <a:rPr lang="ru-RU" sz="2000" dirty="0" smtClean="0"/>
                        <a:t>. </a:t>
                      </a:r>
                      <a:r>
                        <a:rPr lang="ru-RU" sz="2000" dirty="0" err="1" smtClean="0"/>
                        <a:t>Переважання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насилля</a:t>
                      </a:r>
                      <a:r>
                        <a:rPr lang="ru-RU" sz="2000" dirty="0" smtClean="0"/>
                        <a:t> у </a:t>
                      </a:r>
                      <a:r>
                        <a:rPr lang="ru-RU" sz="2000" dirty="0" err="1" smtClean="0"/>
                        <a:t>політичному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житті</a:t>
                      </a:r>
                      <a:r>
                        <a:rPr lang="ru-RU" sz="2000" dirty="0" smtClean="0"/>
                        <a:t>. </a:t>
                      </a:r>
                      <a:r>
                        <a:rPr lang="ru-RU" sz="2000" dirty="0" err="1" smtClean="0"/>
                        <a:t>Існування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партизанських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угруповувань</a:t>
                      </a:r>
                      <a:r>
                        <a:rPr lang="ru-RU" sz="2000" dirty="0" smtClean="0"/>
                        <a:t>. </a:t>
                      </a:r>
                      <a:r>
                        <a:rPr lang="ru-RU" sz="2000" dirty="0" err="1" smtClean="0"/>
                        <a:t>Вплив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наркомафії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74278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/>
                        <a:t>Нерівномірність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розвитку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країн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регіону</a:t>
                      </a:r>
                      <a:r>
                        <a:rPr lang="ru-RU" sz="2000" dirty="0" smtClean="0"/>
                        <a:t>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5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1" y="103223"/>
            <a:ext cx="5765368" cy="6652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97" y="935256"/>
            <a:ext cx="4988281" cy="49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3281"/>
          </a:xfrm>
        </p:spPr>
      </p:pic>
      <p:sp>
        <p:nvSpPr>
          <p:cNvPr id="5" name="TextBox 4"/>
          <p:cNvSpPr txBox="1"/>
          <p:nvPr/>
        </p:nvSpPr>
        <p:spPr>
          <a:xfrm>
            <a:off x="415636" y="391886"/>
            <a:ext cx="59495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Іспанська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Португальська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Кечуа,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Аймара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Науатль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Гуарані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Валлійська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Нідерландська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9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883"/>
            <a:ext cx="12192000" cy="8138161"/>
          </a:xfrm>
        </p:spPr>
      </p:pic>
      <p:sp>
        <p:nvSpPr>
          <p:cNvPr id="5" name="TextBox 4"/>
          <p:cNvSpPr txBox="1"/>
          <p:nvPr/>
        </p:nvSpPr>
        <p:spPr>
          <a:xfrm>
            <a:off x="1805049" y="0"/>
            <a:ext cx="5094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Мехіко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Сан-Паулу,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Буенос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-Айрес,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-де-Жанейро,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Ліма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Богота, Сантьяго, Каракас.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6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642"/>
            <a:ext cx="12192000" cy="8124825"/>
          </a:xfrm>
        </p:spPr>
      </p:pic>
      <p:sp>
        <p:nvSpPr>
          <p:cNvPr id="5" name="TextBox 4"/>
          <p:cNvSpPr txBox="1"/>
          <p:nvPr/>
        </p:nvSpPr>
        <p:spPr>
          <a:xfrm>
            <a:off x="502844" y="174470"/>
            <a:ext cx="6289841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Країни: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/>
              <a:t>Аргентина,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Беліз</a:t>
            </a:r>
            <a:r>
              <a:rPr lang="ru-RU" sz="2400" b="1" i="1" dirty="0" smtClean="0"/>
              <a:t>,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Болівія</a:t>
            </a:r>
            <a:r>
              <a:rPr lang="ru-RU" sz="2400" b="1" i="1" dirty="0" smtClean="0"/>
              <a:t>,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Бразилія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Чилі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Колумбія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Коста-Ріка</a:t>
            </a:r>
            <a:r>
              <a:rPr lang="ru-RU" sz="2400" b="1" i="1" dirty="0" smtClean="0"/>
              <a:t>, Куба, </a:t>
            </a:r>
            <a:r>
              <a:rPr lang="ru-RU" sz="2400" b="1" i="1" dirty="0" err="1" smtClean="0"/>
              <a:t>Домініканська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Республіка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Еквадор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Сальвадор,Гватемала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Гаїті</a:t>
            </a:r>
            <a:r>
              <a:rPr lang="ru-RU" sz="2400" b="1" i="1" dirty="0" smtClean="0"/>
              <a:t>, Гондурас, Мексика, </a:t>
            </a:r>
            <a:r>
              <a:rPr lang="ru-RU" sz="2400" b="1" i="1" dirty="0" err="1" smtClean="0"/>
              <a:t>Нікарагуа</a:t>
            </a:r>
            <a:r>
              <a:rPr lang="ru-RU" sz="2400" b="1" i="1" dirty="0" smtClean="0"/>
              <a:t>, Панама, Парагвай, Перу, Уругвай, </a:t>
            </a:r>
            <a:r>
              <a:rPr lang="ru-RU" sz="2400" b="1" i="1" dirty="0" err="1" smtClean="0"/>
              <a:t>Венесуела</a:t>
            </a:r>
            <a:r>
              <a:rPr lang="ru-RU" sz="2400" b="1" i="1" dirty="0" smtClean="0"/>
              <a:t> 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2286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" y="378735"/>
            <a:ext cx="4982563" cy="43611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0" y="120887"/>
            <a:ext cx="3333750" cy="487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9" y="310896"/>
            <a:ext cx="3420058" cy="4428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0062" y="5545776"/>
            <a:ext cx="847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Хуан </a:t>
            </a:r>
            <a:r>
              <a:rPr lang="uk-UA" sz="2400" dirty="0" err="1" smtClean="0"/>
              <a:t>Домініго</a:t>
            </a:r>
            <a:r>
              <a:rPr lang="uk-UA" sz="2400" dirty="0" smtClean="0"/>
              <a:t> Перон — аргентинський державний та політичний діяч, що тричі був обраний президентом Аргентини і займав посаду у періоди 1946—1955 та 1973—1974 років.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09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52" y="5071533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Жетуліо</a:t>
            </a:r>
            <a:r>
              <a:rPr lang="ru-RU" sz="3200" dirty="0"/>
              <a:t> </a:t>
            </a:r>
            <a:r>
              <a:rPr lang="ru-RU" sz="3200" dirty="0" err="1" smtClean="0"/>
              <a:t>Варгас</a:t>
            </a:r>
            <a:r>
              <a:rPr lang="ru-RU" sz="3200" dirty="0" smtClean="0"/>
              <a:t>— </a:t>
            </a:r>
            <a:r>
              <a:rPr lang="ru-RU" sz="3200" dirty="0"/>
              <a:t>президент </a:t>
            </a:r>
            <a:r>
              <a:rPr lang="ru-RU" sz="3200" dirty="0" err="1"/>
              <a:t>Бразилії</a:t>
            </a:r>
            <a:r>
              <a:rPr lang="ru-RU" sz="3200" dirty="0"/>
              <a:t> з 1930 по 1945 та з 1951 по 1954 роки, </a:t>
            </a:r>
            <a:r>
              <a:rPr lang="ru-RU" sz="3200" dirty="0" err="1"/>
              <a:t>протягом</a:t>
            </a:r>
            <a:r>
              <a:rPr lang="ru-RU" sz="3200" dirty="0"/>
              <a:t> </a:t>
            </a:r>
            <a:r>
              <a:rPr lang="ru-RU" sz="3200" dirty="0" err="1"/>
              <a:t>періоду</a:t>
            </a:r>
            <a:r>
              <a:rPr lang="ru-RU" sz="3200" dirty="0"/>
              <a:t>, </a:t>
            </a:r>
            <a:r>
              <a:rPr lang="ru-RU" sz="3200" dirty="0" err="1"/>
              <a:t>відомого</a:t>
            </a:r>
            <a:r>
              <a:rPr lang="ru-RU" sz="3200" dirty="0"/>
              <a:t> як Ера </a:t>
            </a:r>
            <a:r>
              <a:rPr lang="ru-RU" sz="3200" dirty="0" err="1"/>
              <a:t>Варгаса</a:t>
            </a:r>
            <a:r>
              <a:rPr lang="ru-RU" sz="32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6" y="474787"/>
            <a:ext cx="3439837" cy="47695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61" y="486469"/>
            <a:ext cx="5813466" cy="43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21" y="277566"/>
            <a:ext cx="3878670" cy="4987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12" y="293285"/>
            <a:ext cx="3689527" cy="4972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221" y="5450774"/>
            <a:ext cx="967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Ласаро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Карденас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президент Мексики з 1934 по 1940 р.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мексиканської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Революційної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1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5118000A-40C1-40FE-8820-36522233349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90</TotalTime>
  <Words>393</Words>
  <Application>Microsoft Office PowerPoint</Application>
  <PresentationFormat>Широкоэкранный</PresentationFormat>
  <Paragraphs>25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Метрополия</vt:lpstr>
      <vt:lpstr>Країни Латинської Америки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Жетуліо Варгас— президент Бразилії з 1930 по 1945 та з 1951 по 1954 роки, протягом періоду, відомого як Ера Варгаса.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 Латинської Америки</dc:title>
  <dc:creator>Вова</dc:creator>
  <cp:lastModifiedBy>Вова</cp:lastModifiedBy>
  <cp:revision>7</cp:revision>
  <dcterms:created xsi:type="dcterms:W3CDTF">2014-04-08T17:56:12Z</dcterms:created>
  <dcterms:modified xsi:type="dcterms:W3CDTF">2014-04-08T19:27:08Z</dcterms:modified>
</cp:coreProperties>
</file>