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A54"/>
    <a:srgbClr val="4A452A"/>
    <a:srgbClr val="703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1470025"/>
          </a:xfrm>
          <a:solidFill>
            <a:srgbClr val="4A452A">
              <a:alpha val="43137"/>
            </a:srgbClr>
          </a:solidFill>
        </p:spPr>
        <p:txBody>
          <a:bodyPr>
            <a:normAutofit/>
          </a:bodyPr>
          <a:lstStyle/>
          <a:p>
            <a:r>
              <a:rPr lang="ru-RU" sz="7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Загрязнение 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43644"/>
            <a:ext cx="4572000" cy="7143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Погудина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11807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7505593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2404512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91022941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9295325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0451874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2000"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352928" cy="5262979"/>
          </a:xfrm>
          <a:prstGeom prst="rect">
            <a:avLst/>
          </a:prstGeom>
          <a:solidFill>
            <a:srgbClr val="948A54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океан используется человеком следующим образом: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Океан – среда для морских перевозок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Океан – источник пищевых ресурсов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Океан – источник минеральных ресурсов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Океан – источник рекреационных ресурсов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Океан – геополитический фактор. С глубокой древности и до наших дней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потенциал страны и её политическое положение во многом определяются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наличием у данной страны выхода к морю.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Океан – место захоронения опасных отходов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1094889968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3303033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67031980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1026622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78289846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40768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Загрязнение вод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— </a:t>
            </a:r>
            <a:r>
              <a:rPr lang="ru-RU" sz="4000" dirty="0">
                <a:latin typeface="Batang" panose="02030600000101010101" pitchFamily="18" charset="-127"/>
                <a:ea typeface="Batang" panose="02030600000101010101" pitchFamily="18" charset="-127"/>
              </a:rPr>
              <a:t>искусственные изменения химического и физического состояния, а также</a:t>
            </a:r>
          </a:p>
          <a:p>
            <a:pPr algn="ctr"/>
            <a:r>
              <a:rPr lang="ru-RU" sz="4000" dirty="0">
                <a:latin typeface="Batang" panose="02030600000101010101" pitchFamily="18" charset="-127"/>
                <a:ea typeface="Batang" panose="02030600000101010101" pitchFamily="18" charset="-127"/>
              </a:rPr>
              <a:t>биологических характеристик воды, вследствие которых дальнейшее ее употребление ограничено.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6045152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6599346"/>
      </p:ext>
    </p:extLst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24194856"/>
      </p:ext>
    </p:extLst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0638344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6902316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2559768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6418369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8779297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1"/>
            <a:ext cx="9289032" cy="6850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1538" y="1071546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Спасибо за внимание!!!</a:t>
            </a:r>
            <a:endParaRPr lang="ru-RU" sz="9600" b="1" dirty="0">
              <a:ln w="762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65684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222412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43202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2020164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9460117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1899114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\Smokestack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034" y="1484784"/>
            <a:ext cx="9158033" cy="1200329"/>
          </a:xfrm>
          <a:prstGeom prst="rect">
            <a:avLst/>
          </a:prstGeom>
          <a:solidFill>
            <a:srgbClr val="4A452A">
              <a:alpha val="4117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газы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(закись азота и сернистый газ)</a:t>
            </a:r>
          </a:p>
        </p:txBody>
      </p:sp>
    </p:spTree>
    <p:extLst>
      <p:ext uri="{BB962C8B-B14F-4D97-AF65-F5344CB8AC3E}">
        <p14:creationId xmlns="" xmlns:p14="http://schemas.microsoft.com/office/powerpoint/2010/main" val="19219355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1754326"/>
          </a:xfrm>
          <a:prstGeom prst="rect">
            <a:avLst/>
          </a:prstGeom>
          <a:solidFill>
            <a:srgbClr val="4A452A">
              <a:alpha val="4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Грубодисперсные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(капельки жидкостей, зола, пыль и сажа)</a:t>
            </a:r>
          </a:p>
        </p:txBody>
      </p:sp>
    </p:spTree>
    <p:extLst>
      <p:ext uri="{BB962C8B-B14F-4D97-AF65-F5344CB8AC3E}">
        <p14:creationId xmlns="" xmlns:p14="http://schemas.microsoft.com/office/powerpoint/2010/main" val="1542534751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130</Words>
  <Application>Microsoft Office PowerPoint</Application>
  <PresentationFormat>Экран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Загрязнение вод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вод</dc:title>
  <dc:creator>judas</dc:creator>
  <cp:lastModifiedBy>Admin</cp:lastModifiedBy>
  <cp:revision>12</cp:revision>
  <dcterms:created xsi:type="dcterms:W3CDTF">2014-04-14T14:53:39Z</dcterms:created>
  <dcterms:modified xsi:type="dcterms:W3CDTF">2014-06-05T15:35:36Z</dcterms:modified>
</cp:coreProperties>
</file>