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австралія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971800"/>
          </a:xfrm>
        </p:spPr>
        <p:txBody>
          <a:bodyPr/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10 класу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dirty="0" smtClean="0"/>
              <a:t> Тарас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133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4365104"/>
            <a:ext cx="4546848" cy="1143000"/>
          </a:xfrm>
        </p:spPr>
        <p:txBody>
          <a:bodyPr/>
          <a:lstStyle/>
          <a:p>
            <a:r>
              <a:rPr lang="uk-UA" sz="2800" b="0" dirty="0" smtClean="0">
                <a:solidFill>
                  <a:schemeClr val="tx1"/>
                </a:solidFill>
                <a:effectLst/>
              </a:rPr>
              <a:t>Державний</a:t>
            </a:r>
            <a:r>
              <a:rPr lang="uk-UA" dirty="0" smtClean="0"/>
              <a:t> </a:t>
            </a:r>
            <a:r>
              <a:rPr lang="uk-UA" sz="2800" b="0" dirty="0" smtClean="0">
                <a:solidFill>
                  <a:schemeClr val="tx1"/>
                </a:solidFill>
                <a:effectLst/>
              </a:rPr>
              <a:t>герб</a:t>
            </a:r>
            <a:endParaRPr lang="uk-UA" sz="2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25144"/>
            <a:ext cx="3466728" cy="1584216"/>
          </a:xfrm>
        </p:spPr>
        <p:txBody>
          <a:bodyPr/>
          <a:lstStyle/>
          <a:p>
            <a:pPr marL="137160" indent="0" algn="ctr">
              <a:buNone/>
            </a:pPr>
            <a:r>
              <a:rPr lang="uk-UA" dirty="0" smtClean="0"/>
              <a:t>Державний прапор</a:t>
            </a:r>
            <a:endParaRPr lang="uk-UA" dirty="0"/>
          </a:p>
        </p:txBody>
      </p:sp>
      <p:pic>
        <p:nvPicPr>
          <p:cNvPr id="4098" name="Picture 2" descr="http://svit.ukrinform.ua/Australia/img/fla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3163981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516" y="1928434"/>
            <a:ext cx="2925876" cy="220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33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Австралія 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6059016" cy="4824576"/>
          </a:xfrm>
        </p:spPr>
        <p:txBody>
          <a:bodyPr/>
          <a:lstStyle/>
          <a:p>
            <a:r>
              <a:rPr lang="vi-VN" b="1" dirty="0"/>
              <a:t>Австра́лія</a:t>
            </a:r>
            <a:r>
              <a:rPr lang="vi-VN" dirty="0"/>
              <a:t> (від лат. </a:t>
            </a:r>
            <a:r>
              <a:rPr lang="en-US" i="1" dirty="0"/>
              <a:t>terra </a:t>
            </a:r>
            <a:r>
              <a:rPr lang="en-US" i="1" dirty="0" err="1"/>
              <a:t>australis</a:t>
            </a:r>
            <a:r>
              <a:rPr lang="en-US" i="1" dirty="0"/>
              <a:t> incognita</a:t>
            </a:r>
            <a:r>
              <a:rPr lang="en-US" dirty="0"/>
              <a:t> — «</a:t>
            </a:r>
            <a:r>
              <a:rPr lang="vi-VN" dirty="0"/>
              <a:t>невідома південна земля») — континент, розташований у Південній півкулі Землі. Омивається водами Індійського океану та Тихого океану. Це найменший і найвіддаленіший від інших материк на земній кулі.</a:t>
            </a:r>
            <a:endParaRPr lang="uk-UA" dirty="0"/>
          </a:p>
        </p:txBody>
      </p:sp>
      <p:pic>
        <p:nvPicPr>
          <p:cNvPr id="3074" name="Picture 2" descr="Австралі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3" r="11412"/>
          <a:stretch/>
        </p:blipFill>
        <p:spPr bwMode="auto">
          <a:xfrm>
            <a:off x="5508104" y="2060848"/>
            <a:ext cx="3317966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89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dirty="0" smtClean="0"/>
              <a:t>Площа</a:t>
            </a:r>
            <a:r>
              <a:rPr lang="uk-UA" dirty="0"/>
              <a:t>	7 </a:t>
            </a:r>
            <a:r>
              <a:rPr lang="uk-UA" dirty="0" smtClean="0"/>
              <a:t>631,5 </a:t>
            </a:r>
            <a:r>
              <a:rPr lang="uk-UA" dirty="0"/>
              <a:t>тис. </a:t>
            </a:r>
            <a:r>
              <a:rPr lang="uk-UA" dirty="0" err="1" smtClean="0"/>
              <a:t>км²</a:t>
            </a:r>
            <a:endParaRPr lang="uk-UA" dirty="0"/>
          </a:p>
          <a:p>
            <a:r>
              <a:rPr lang="uk-UA" dirty="0"/>
              <a:t>Довжина берегової лінії	19 600 км</a:t>
            </a:r>
          </a:p>
          <a:p>
            <a:r>
              <a:rPr lang="uk-UA" dirty="0"/>
              <a:t>Середня </a:t>
            </a:r>
            <a:r>
              <a:rPr lang="uk-UA" dirty="0" err="1" smtClean="0"/>
              <a:t>висотанад</a:t>
            </a:r>
            <a:r>
              <a:rPr lang="uk-UA" dirty="0" smtClean="0"/>
              <a:t> </a:t>
            </a:r>
            <a:r>
              <a:rPr lang="uk-UA" dirty="0"/>
              <a:t>рівнем моря	215[1]</a:t>
            </a:r>
          </a:p>
          <a:p>
            <a:r>
              <a:rPr lang="uk-UA" dirty="0"/>
              <a:t>Найбільша </a:t>
            </a:r>
            <a:r>
              <a:rPr lang="uk-UA" dirty="0" smtClean="0"/>
              <a:t>висота над </a:t>
            </a:r>
            <a:r>
              <a:rPr lang="uk-UA" dirty="0"/>
              <a:t>рівнем моря	2 230 м (</a:t>
            </a:r>
            <a:r>
              <a:rPr lang="uk-UA" dirty="0" err="1"/>
              <a:t>Косцюшко</a:t>
            </a:r>
            <a:r>
              <a:rPr lang="uk-UA" dirty="0"/>
              <a:t>)</a:t>
            </a:r>
          </a:p>
          <a:p>
            <a:r>
              <a:rPr lang="uk-UA" dirty="0"/>
              <a:t>Найменша </a:t>
            </a:r>
            <a:r>
              <a:rPr lang="uk-UA" dirty="0" smtClean="0"/>
              <a:t>висота над </a:t>
            </a:r>
            <a:r>
              <a:rPr lang="uk-UA" dirty="0"/>
              <a:t>рівнем моря	-12 м (озеро </a:t>
            </a:r>
            <a:r>
              <a:rPr lang="uk-UA" dirty="0" err="1"/>
              <a:t>Ейр</a:t>
            </a:r>
            <a:r>
              <a:rPr lang="uk-UA" dirty="0"/>
              <a:t>)</a:t>
            </a:r>
          </a:p>
          <a:p>
            <a:r>
              <a:rPr lang="uk-UA" dirty="0" err="1"/>
              <a:t>Найпівнічніша</a:t>
            </a:r>
            <a:r>
              <a:rPr lang="uk-UA" dirty="0"/>
              <a:t> точка	мис Йорк</a:t>
            </a:r>
          </a:p>
          <a:p>
            <a:r>
              <a:rPr lang="uk-UA" dirty="0" err="1"/>
              <a:t>Найпівденніша</a:t>
            </a:r>
            <a:r>
              <a:rPr lang="uk-UA" dirty="0"/>
              <a:t> точка	мис Південно-Східний</a:t>
            </a:r>
          </a:p>
          <a:p>
            <a:r>
              <a:rPr lang="uk-UA" dirty="0"/>
              <a:t>Найзахідніша точка	мис </a:t>
            </a:r>
            <a:r>
              <a:rPr lang="uk-UA" dirty="0" err="1"/>
              <a:t>Стіп-Пойнт</a:t>
            </a:r>
            <a:endParaRPr lang="uk-UA" dirty="0"/>
          </a:p>
          <a:p>
            <a:r>
              <a:rPr lang="uk-UA" dirty="0" err="1"/>
              <a:t>Найсхідніша</a:t>
            </a:r>
            <a:r>
              <a:rPr lang="uk-UA" dirty="0"/>
              <a:t> точка	мис Байрон</a:t>
            </a:r>
          </a:p>
          <a:p>
            <a:r>
              <a:rPr lang="uk-UA" dirty="0"/>
              <a:t>Чисельність населення:	20 млн. мешканців</a:t>
            </a:r>
          </a:p>
          <a:p>
            <a:r>
              <a:rPr lang="uk-UA" dirty="0"/>
              <a:t>Густота населення:	3 осіб/</a:t>
            </a:r>
            <a:r>
              <a:rPr lang="uk-UA" dirty="0" err="1"/>
              <a:t>км²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632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Кількість населення - </a:t>
            </a:r>
            <a:r>
              <a:rPr lang="uk-UA" dirty="0"/>
              <a:t>22,7 млн. осіб (2011 р.).</a:t>
            </a:r>
          </a:p>
          <a:p>
            <a:r>
              <a:rPr lang="uk-UA" b="1" dirty="0"/>
              <a:t>Столиця - </a:t>
            </a:r>
            <a:r>
              <a:rPr lang="uk-UA" dirty="0"/>
              <a:t>Канберра (</a:t>
            </a:r>
            <a:r>
              <a:rPr lang="en-US" dirty="0"/>
              <a:t>Canberra) - 350 </a:t>
            </a:r>
            <a:r>
              <a:rPr lang="uk-UA" dirty="0"/>
              <a:t>тис. осіб.</a:t>
            </a:r>
          </a:p>
          <a:p>
            <a:r>
              <a:rPr lang="uk-UA" b="1" dirty="0"/>
              <a:t>Адміністративний поділ </a:t>
            </a:r>
            <a:r>
              <a:rPr lang="uk-UA" b="1" dirty="0" err="1"/>
              <a:t>- </a:t>
            </a:r>
            <a:r>
              <a:rPr lang="uk-UA" dirty="0" err="1"/>
              <a:t> Австрал</a:t>
            </a:r>
            <a:r>
              <a:rPr lang="uk-UA" dirty="0"/>
              <a:t>ія - федерація, яка включає шість штатів і дві території: Новий Південний Уельс (</a:t>
            </a:r>
            <a:r>
              <a:rPr lang="en-US" dirty="0"/>
              <a:t>New South Wales), </a:t>
            </a:r>
            <a:r>
              <a:rPr lang="uk-UA" dirty="0"/>
              <a:t>Вікторія (</a:t>
            </a:r>
            <a:r>
              <a:rPr lang="en-US" dirty="0"/>
              <a:t>Victoria), </a:t>
            </a:r>
            <a:r>
              <a:rPr lang="uk-UA" dirty="0" err="1"/>
              <a:t>Квінсленд</a:t>
            </a:r>
            <a:r>
              <a:rPr lang="uk-UA" dirty="0"/>
              <a:t> (</a:t>
            </a:r>
            <a:r>
              <a:rPr lang="en-US" dirty="0"/>
              <a:t>Queensland), </a:t>
            </a:r>
            <a:r>
              <a:rPr lang="uk-UA" dirty="0"/>
              <a:t>Південна Австралія (</a:t>
            </a:r>
            <a:r>
              <a:rPr lang="en-US" dirty="0"/>
              <a:t>South Australia), </a:t>
            </a:r>
            <a:r>
              <a:rPr lang="uk-UA" dirty="0"/>
              <a:t>Західна Австралія (</a:t>
            </a:r>
            <a:r>
              <a:rPr lang="en-US" dirty="0"/>
              <a:t>Western Australia), </a:t>
            </a:r>
            <a:r>
              <a:rPr lang="uk-UA" dirty="0"/>
              <a:t>Тасманія (</a:t>
            </a:r>
            <a:r>
              <a:rPr lang="en-US" dirty="0"/>
              <a:t>Tasmania), </a:t>
            </a:r>
            <a:r>
              <a:rPr lang="uk-UA" dirty="0"/>
              <a:t>Північна територія (</a:t>
            </a:r>
            <a:r>
              <a:rPr lang="en-US" dirty="0"/>
              <a:t>Northern Territory), </a:t>
            </a:r>
            <a:r>
              <a:rPr lang="uk-UA" dirty="0"/>
              <a:t>Австралійська столична територія (</a:t>
            </a:r>
            <a:r>
              <a:rPr lang="en-US" dirty="0"/>
              <a:t>Australian Capital Territory).</a:t>
            </a:r>
          </a:p>
          <a:p>
            <a:r>
              <a:rPr lang="uk-UA" b="1" dirty="0"/>
              <a:t>Інші великі міста:</a:t>
            </a:r>
            <a:r>
              <a:rPr lang="uk-UA" dirty="0"/>
              <a:t> Сідней (4,4 млн. осіб), Мельбурн (4 млн.), Брісбен (1,95 млн.), Перт (1,6 млн.), Аделаїда (1,17 млн.). 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Офіційна мова - </a:t>
            </a:r>
            <a:r>
              <a:rPr lang="uk-UA" dirty="0"/>
              <a:t>англійська. 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Релігія:</a:t>
            </a:r>
            <a:r>
              <a:rPr lang="uk-UA" dirty="0"/>
              <a:t> католики - 26%, </a:t>
            </a:r>
            <a:r>
              <a:rPr lang="uk-UA" dirty="0" err="1"/>
              <a:t>англікани</a:t>
            </a:r>
            <a:r>
              <a:rPr lang="uk-UA" dirty="0"/>
              <a:t> - 26%, протестанти - 20% (Об'єднана Церква, Союз баптистів, Лютеранська церква і Церква Христа), православні - 4%; іудеї, буддисти, мусульмани.</a:t>
            </a:r>
          </a:p>
          <a:p>
            <a:r>
              <a:rPr lang="uk-UA" b="1" dirty="0"/>
              <a:t>Грошова одиниця - </a:t>
            </a:r>
            <a:r>
              <a:rPr lang="uk-UA" dirty="0"/>
              <a:t>австралійський долар = 100 центам. 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Національне свято - </a:t>
            </a:r>
            <a:r>
              <a:rPr lang="uk-UA" dirty="0"/>
              <a:t>26 січня - День Австралії (1788 р.).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118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Членство в міжнародних організаціях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ООН</a:t>
            </a:r>
          </a:p>
          <a:p>
            <a:r>
              <a:rPr lang="uk-UA" dirty="0" smtClean="0"/>
              <a:t> МБРР</a:t>
            </a:r>
          </a:p>
          <a:p>
            <a:r>
              <a:rPr lang="uk-UA" dirty="0" smtClean="0"/>
              <a:t> МВФ</a:t>
            </a:r>
          </a:p>
          <a:p>
            <a:r>
              <a:rPr lang="uk-UA" dirty="0" smtClean="0"/>
              <a:t> СОТ</a:t>
            </a:r>
          </a:p>
          <a:p>
            <a:r>
              <a:rPr lang="uk-UA" dirty="0" smtClean="0"/>
              <a:t> АТЕС</a:t>
            </a:r>
          </a:p>
          <a:p>
            <a:r>
              <a:rPr lang="uk-UA" dirty="0" smtClean="0"/>
              <a:t> МФЧХІЧП</a:t>
            </a:r>
            <a:endParaRPr lang="uk-UA" dirty="0"/>
          </a:p>
          <a:p>
            <a:r>
              <a:rPr lang="uk-UA" dirty="0" smtClean="0"/>
              <a:t> </a:t>
            </a:r>
            <a:r>
              <a:rPr lang="uk-UA" dirty="0"/>
              <a:t>ОЕСР 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8928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35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австралія</vt:lpstr>
      <vt:lpstr>Державний герб</vt:lpstr>
      <vt:lpstr>Австралія  </vt:lpstr>
      <vt:lpstr>Презентация PowerPoint</vt:lpstr>
      <vt:lpstr>Презентация PowerPoint</vt:lpstr>
      <vt:lpstr>Членство в міжнародних організаціях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австралія</dc:title>
  <dc:creator>Тарас</dc:creator>
  <cp:lastModifiedBy>Тарас</cp:lastModifiedBy>
  <cp:revision>3</cp:revision>
  <dcterms:created xsi:type="dcterms:W3CDTF">2013-05-16T18:49:58Z</dcterms:created>
  <dcterms:modified xsi:type="dcterms:W3CDTF">2013-05-16T19:15:54Z</dcterms:modified>
</cp:coreProperties>
</file>