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0" r:id="rId8"/>
    <p:sldId id="280" r:id="rId9"/>
    <p:sldId id="277" r:id="rId10"/>
    <p:sldId id="278" r:id="rId11"/>
    <p:sldId id="279" r:id="rId12"/>
    <p:sldId id="264" r:id="rId13"/>
    <p:sldId id="263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EE0045-B0F5-43E2-B5AA-B6E4EF62E6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AB8D7B-9672-4ADE-A855-F599178249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err="1" smtClean="0"/>
              <a:t>Сомал</a:t>
            </a:r>
            <a:r>
              <a:rPr lang="uk-UA" dirty="0" smtClean="0"/>
              <a:t>і…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іграшок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видають</a:t>
            </a:r>
            <a:r>
              <a:rPr lang="ru-RU" dirty="0" smtClean="0"/>
              <a:t> </a:t>
            </a:r>
            <a:r>
              <a:rPr lang="ru-RU" dirty="0" err="1" smtClean="0"/>
              <a:t>бойову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. </a:t>
            </a:r>
            <a:r>
              <a:rPr lang="ru-RU" dirty="0" err="1" smtClean="0"/>
              <a:t>Торік</a:t>
            </a:r>
            <a:r>
              <a:rPr lang="ru-RU" dirty="0" smtClean="0"/>
              <a:t> </a:t>
            </a:r>
            <a:r>
              <a:rPr lang="ru-RU" dirty="0" err="1" smtClean="0"/>
              <a:t>сомалійська</a:t>
            </a:r>
            <a:r>
              <a:rPr lang="ru-RU" dirty="0" smtClean="0"/>
              <a:t> </a:t>
            </a:r>
            <a:r>
              <a:rPr lang="ru-RU" dirty="0" err="1" smtClean="0"/>
              <a:t>радіостанція</a:t>
            </a:r>
            <a:r>
              <a:rPr lang="ru-RU" dirty="0" smtClean="0"/>
              <a:t> «</a:t>
            </a:r>
            <a:r>
              <a:rPr lang="ru-RU" dirty="0" err="1" smtClean="0"/>
              <a:t>Андулус</a:t>
            </a:r>
            <a:r>
              <a:rPr lang="ru-RU" dirty="0" smtClean="0"/>
              <a:t>» провела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10 до 17 </a:t>
            </a:r>
            <a:r>
              <a:rPr lang="ru-RU" dirty="0" err="1" smtClean="0"/>
              <a:t>років</a:t>
            </a:r>
            <a:r>
              <a:rPr lang="ru-RU" dirty="0" smtClean="0"/>
              <a:t> конкурс на </a:t>
            </a:r>
            <a:r>
              <a:rPr lang="ru-RU" dirty="0" err="1" smtClean="0"/>
              <a:t>знання</a:t>
            </a:r>
            <a:r>
              <a:rPr lang="ru-RU" dirty="0" smtClean="0"/>
              <a:t> Корану. За перше </a:t>
            </a:r>
            <a:r>
              <a:rPr lang="ru-RU" dirty="0" err="1" smtClean="0"/>
              <a:t>місце</a:t>
            </a:r>
            <a:r>
              <a:rPr lang="ru-RU" dirty="0" smtClean="0"/>
              <a:t> давали автомат Калашникова та </a:t>
            </a:r>
            <a:r>
              <a:rPr lang="ru-RU" dirty="0" smtClean="0"/>
              <a:t>700</a:t>
            </a:r>
            <a:r>
              <a:rPr lang="en-US" dirty="0" smtClean="0"/>
              <a:t>$</a:t>
            </a:r>
          </a:p>
          <a:p>
            <a:r>
              <a:rPr lang="ru-RU" dirty="0" smtClean="0"/>
              <a:t>Як не дивно, в </a:t>
            </a:r>
            <a:r>
              <a:rPr lang="ru-RU" dirty="0" err="1" smtClean="0"/>
              <a:t>Сомалі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найнижчих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ВІЛ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. Але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епідемії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хвороб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зневоднення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вбиває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до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гербі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зображений</a:t>
            </a:r>
            <a:r>
              <a:rPr lang="ru-RU" dirty="0" smtClean="0"/>
              <a:t> козел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казки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такими </a:t>
            </a:r>
            <a:r>
              <a:rPr lang="ru-RU" dirty="0" err="1" smtClean="0"/>
              <a:t>назвами</a:t>
            </a:r>
            <a:r>
              <a:rPr lang="ru-RU" dirty="0" smtClean="0"/>
              <a:t>: «</a:t>
            </a:r>
            <a:r>
              <a:rPr lang="ru-RU" dirty="0" err="1" smtClean="0"/>
              <a:t>Випробування</a:t>
            </a:r>
            <a:r>
              <a:rPr lang="ru-RU" dirty="0" smtClean="0"/>
              <a:t> </a:t>
            </a:r>
            <a:r>
              <a:rPr lang="ru-RU" dirty="0" err="1" smtClean="0"/>
              <a:t>віщуна</a:t>
            </a:r>
            <a:r>
              <a:rPr lang="ru-RU" dirty="0" smtClean="0"/>
              <a:t>», «</a:t>
            </a:r>
            <a:r>
              <a:rPr lang="ru-RU" dirty="0" err="1" smtClean="0"/>
              <a:t>Людський</a:t>
            </a:r>
            <a:r>
              <a:rPr lang="ru-RU" dirty="0" smtClean="0"/>
              <a:t> суд», «</a:t>
            </a:r>
            <a:r>
              <a:rPr lang="ru-RU" dirty="0" err="1" smtClean="0"/>
              <a:t>Трагедія</a:t>
            </a:r>
            <a:r>
              <a:rPr lang="ru-RU" dirty="0" smtClean="0"/>
              <a:t>», «</a:t>
            </a:r>
            <a:r>
              <a:rPr lang="ru-RU" dirty="0" err="1" smtClean="0"/>
              <a:t>Вибите</a:t>
            </a:r>
            <a:r>
              <a:rPr lang="ru-RU" dirty="0" smtClean="0"/>
              <a:t> око </a:t>
            </a:r>
            <a:r>
              <a:rPr lang="ru-RU" dirty="0" err="1" smtClean="0"/>
              <a:t>гієни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рінгтон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піснею</a:t>
            </a:r>
            <a:r>
              <a:rPr lang="ru-RU" dirty="0" smtClean="0"/>
              <a:t> </a:t>
            </a:r>
            <a:r>
              <a:rPr lang="ru-RU" dirty="0" err="1" smtClean="0"/>
              <a:t>Леді</a:t>
            </a:r>
            <a:r>
              <a:rPr lang="ru-RU" dirty="0" smtClean="0"/>
              <a:t> Гаги в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відшмагати</a:t>
            </a:r>
            <a:r>
              <a:rPr lang="ru-RU" dirty="0" smtClean="0"/>
              <a:t>, </a:t>
            </a:r>
            <a:r>
              <a:rPr lang="ru-RU" dirty="0" smtClean="0"/>
              <a:t>до того ж </a:t>
            </a:r>
            <a:r>
              <a:rPr lang="ru-RU" dirty="0" err="1" smtClean="0"/>
              <a:t>публічно</a:t>
            </a:r>
            <a:r>
              <a:rPr lang="ru-RU" dirty="0" smtClean="0"/>
              <a:t>.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релігійне</a:t>
            </a:r>
            <a:r>
              <a:rPr lang="ru-RU" dirty="0" smtClean="0"/>
              <a:t> </a:t>
            </a:r>
            <a:r>
              <a:rPr lang="ru-RU" dirty="0" err="1" smtClean="0"/>
              <a:t>ісламістське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 «</a:t>
            </a:r>
            <a:r>
              <a:rPr lang="ru-RU" dirty="0" err="1" smtClean="0"/>
              <a:t>Аль-Шабааб</a:t>
            </a:r>
            <a:r>
              <a:rPr lang="ru-RU" dirty="0" smtClean="0"/>
              <a:t>» </a:t>
            </a:r>
            <a:r>
              <a:rPr lang="ru-RU" dirty="0" smtClean="0"/>
              <a:t>заборонило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рінгтони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сур Корану (</a:t>
            </a:r>
            <a:r>
              <a:rPr lang="ru-RU" dirty="0" err="1" smtClean="0"/>
              <a:t>хадисів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читають</a:t>
            </a:r>
            <a:r>
              <a:rPr lang="ru-RU" dirty="0" smtClean="0"/>
              <a:t> </a:t>
            </a:r>
            <a:r>
              <a:rPr lang="ru-RU" dirty="0" err="1" smtClean="0"/>
              <a:t>мулли</a:t>
            </a:r>
            <a:r>
              <a:rPr lang="ru-RU" dirty="0" smtClean="0"/>
              <a:t>. У тих районах,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«</a:t>
            </a:r>
            <a:r>
              <a:rPr lang="ru-RU" dirty="0" err="1" smtClean="0"/>
              <a:t>Аль-Шабааб</a:t>
            </a:r>
            <a:r>
              <a:rPr lang="ru-RU" dirty="0" smtClean="0"/>
              <a:t>»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танцювати</a:t>
            </a:r>
            <a:r>
              <a:rPr lang="ru-RU" dirty="0" smtClean="0"/>
              <a:t> на </a:t>
            </a:r>
            <a:r>
              <a:rPr lang="ru-RU" dirty="0" err="1" smtClean="0"/>
              <a:t>весіллях</a:t>
            </a:r>
            <a:r>
              <a:rPr lang="ru-RU" dirty="0" smtClean="0"/>
              <a:t>, </a:t>
            </a:r>
            <a:r>
              <a:rPr lang="ru-RU" dirty="0" err="1" smtClean="0"/>
              <a:t>грати</a:t>
            </a:r>
            <a:r>
              <a:rPr lang="ru-RU" dirty="0" smtClean="0"/>
              <a:t> у футбол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дивитися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vt-e.com/vtimtext/razd326/somali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32648" cy="500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Сомалі</a:t>
            </a:r>
            <a:r>
              <a:rPr lang="ru-RU" dirty="0" smtClean="0"/>
              <a:t> –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відстала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бідна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мізерні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основу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становить,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кочове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напівкочове</a:t>
            </a:r>
            <a:r>
              <a:rPr lang="ru-RU" dirty="0" smtClean="0"/>
              <a:t> </a:t>
            </a:r>
            <a:r>
              <a:rPr lang="ru-RU" dirty="0" err="1" smtClean="0"/>
              <a:t>тваринництво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80%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зайнято</a:t>
            </a:r>
            <a:r>
              <a:rPr lang="ru-RU" dirty="0" smtClean="0"/>
              <a:t>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в основному в </a:t>
            </a:r>
            <a:r>
              <a:rPr lang="ru-RU" dirty="0" err="1" smtClean="0"/>
              <a:t>тваринництві</a:t>
            </a:r>
            <a:r>
              <a:rPr lang="ru-RU" dirty="0" smtClean="0"/>
              <a:t>; продаж </a:t>
            </a:r>
            <a:r>
              <a:rPr lang="ru-RU" dirty="0" err="1" smtClean="0"/>
              <a:t>живої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, </a:t>
            </a:r>
            <a:r>
              <a:rPr lang="ru-RU" dirty="0" err="1" smtClean="0"/>
              <a:t>м'ясопродуктів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шкур приносить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80%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 </a:t>
            </a:r>
            <a:r>
              <a:rPr lang="ru-RU" dirty="0" err="1" smtClean="0"/>
              <a:t>експортних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.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в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, а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не </a:t>
            </a:r>
            <a:r>
              <a:rPr lang="ru-RU" dirty="0" err="1" smtClean="0"/>
              <a:t>окупають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92488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Сомалі</a:t>
            </a:r>
            <a:r>
              <a:rPr lang="ru-RU" dirty="0" smtClean="0"/>
              <a:t> в основному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м'ясних</a:t>
            </a:r>
            <a:r>
              <a:rPr lang="ru-RU" dirty="0" smtClean="0"/>
              <a:t> </a:t>
            </a:r>
            <a:r>
              <a:rPr lang="ru-RU" dirty="0" err="1" smtClean="0"/>
              <a:t>консервів</a:t>
            </a:r>
            <a:r>
              <a:rPr lang="ru-RU" dirty="0" smtClean="0"/>
              <a:t>,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, </a:t>
            </a:r>
            <a:r>
              <a:rPr lang="ru-RU" dirty="0" err="1" smtClean="0"/>
              <a:t>дублення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). </a:t>
            </a:r>
            <a:r>
              <a:rPr lang="ru-RU" dirty="0" err="1" smtClean="0"/>
              <a:t>Текстильні</a:t>
            </a:r>
            <a:r>
              <a:rPr lang="ru-RU" dirty="0" smtClean="0"/>
              <a:t> фабрики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місцеву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привізну</a:t>
            </a:r>
            <a:r>
              <a:rPr lang="ru-RU" dirty="0" smtClean="0"/>
              <a:t> </a:t>
            </a:r>
            <a:r>
              <a:rPr lang="ru-RU" dirty="0" err="1" smtClean="0"/>
              <a:t>бавовну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 – </a:t>
            </a:r>
            <a:r>
              <a:rPr lang="ru-RU" dirty="0" err="1" smtClean="0"/>
              <a:t>цементний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нафтопереробний</a:t>
            </a:r>
            <a:r>
              <a:rPr lang="ru-RU" dirty="0" smtClean="0"/>
              <a:t> заводи. </a:t>
            </a:r>
            <a:r>
              <a:rPr lang="ru-RU" dirty="0" err="1" smtClean="0"/>
              <a:t>Близько</a:t>
            </a:r>
            <a:r>
              <a:rPr lang="ru-RU" dirty="0" smtClean="0"/>
              <a:t> 4/5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державного сектору </a:t>
            </a:r>
            <a:r>
              <a:rPr lang="ru-RU" dirty="0" err="1" smtClean="0"/>
              <a:t>економіки</a:t>
            </a:r>
            <a:r>
              <a:rPr lang="ru-RU" dirty="0" smtClean="0"/>
              <a:t>.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зайнято</a:t>
            </a:r>
            <a:r>
              <a:rPr lang="ru-RU" dirty="0" smtClean="0"/>
              <a:t> 6% </a:t>
            </a:r>
            <a:r>
              <a:rPr lang="ru-RU" dirty="0" err="1" smtClean="0"/>
              <a:t>самодіяльного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http://www.mn.ru/images/30378/39/303783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95936" cy="2657454"/>
          </a:xfrm>
          <a:prstGeom prst="rect">
            <a:avLst/>
          </a:prstGeom>
          <a:noFill/>
        </p:spPr>
      </p:pic>
      <p:pic>
        <p:nvPicPr>
          <p:cNvPr id="34820" name="Picture 4" descr="http://www.afrocom.ru/common/upload/photos/somali-photo-front-pag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3528392" cy="234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Сільське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рибальство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600200"/>
            <a:ext cx="4320480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купує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, перш за все </a:t>
            </a:r>
            <a:r>
              <a:rPr lang="ru-RU" dirty="0" err="1" smtClean="0"/>
              <a:t>зернові</a:t>
            </a:r>
            <a:r>
              <a:rPr lang="ru-RU" dirty="0" smtClean="0"/>
              <a:t>.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поширено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районах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Землеробство</a:t>
            </a:r>
            <a:r>
              <a:rPr lang="ru-RU" dirty="0" smtClean="0"/>
              <a:t> </a:t>
            </a:r>
            <a:r>
              <a:rPr lang="ru-RU" dirty="0" err="1" smtClean="0"/>
              <a:t>розвинуто</a:t>
            </a:r>
            <a:r>
              <a:rPr lang="ru-RU" dirty="0" smtClean="0"/>
              <a:t> в </a:t>
            </a:r>
            <a:r>
              <a:rPr lang="ru-RU" dirty="0" err="1" smtClean="0"/>
              <a:t>південних</a:t>
            </a:r>
            <a:r>
              <a:rPr lang="ru-RU" dirty="0" smtClean="0"/>
              <a:t> районах, де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як </a:t>
            </a:r>
            <a:r>
              <a:rPr lang="ru-RU" dirty="0" err="1" smtClean="0"/>
              <a:t>кукурудзу</a:t>
            </a:r>
            <a:r>
              <a:rPr lang="ru-RU" dirty="0" smtClean="0"/>
              <a:t>, сорго, </a:t>
            </a:r>
            <a:r>
              <a:rPr lang="ru-RU" dirty="0" err="1" smtClean="0"/>
              <a:t>маніок</a:t>
            </a:r>
            <a:r>
              <a:rPr lang="ru-RU" dirty="0" smtClean="0"/>
              <a:t>, кунжут, </a:t>
            </a:r>
            <a:r>
              <a:rPr lang="ru-RU" dirty="0" err="1" smtClean="0"/>
              <a:t>цитрусові</a:t>
            </a:r>
            <a:r>
              <a:rPr lang="ru-RU" dirty="0" smtClean="0"/>
              <a:t>, </a:t>
            </a:r>
            <a:r>
              <a:rPr lang="ru-RU" dirty="0" err="1" smtClean="0"/>
              <a:t>цукрова</a:t>
            </a:r>
            <a:r>
              <a:rPr lang="ru-RU" dirty="0" smtClean="0"/>
              <a:t> тростина 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бавовник</a:t>
            </a:r>
            <a:r>
              <a:rPr lang="ru-RU" dirty="0" smtClean="0"/>
              <a:t>.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експортна</a:t>
            </a:r>
            <a:r>
              <a:rPr lang="ru-RU" dirty="0" smtClean="0"/>
              <a:t> культура – </a:t>
            </a:r>
            <a:r>
              <a:rPr lang="ru-RU" dirty="0" err="1" smtClean="0"/>
              <a:t>банани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у долинах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межиріччі</a:t>
            </a:r>
            <a:r>
              <a:rPr lang="ru-RU" dirty="0" smtClean="0"/>
              <a:t> </a:t>
            </a:r>
            <a:r>
              <a:rPr lang="ru-RU" dirty="0" err="1" smtClean="0"/>
              <a:t>Джубби</a:t>
            </a:r>
            <a:r>
              <a:rPr lang="ru-RU" dirty="0" smtClean="0"/>
              <a:t> та </a:t>
            </a:r>
            <a:r>
              <a:rPr lang="ru-RU" dirty="0" err="1" smtClean="0"/>
              <a:t>Уебі-Шабелле</a:t>
            </a:r>
            <a:r>
              <a:rPr lang="ru-RU" dirty="0" smtClean="0"/>
              <a:t>.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рослинництва</a:t>
            </a:r>
            <a:r>
              <a:rPr lang="ru-RU" dirty="0" smtClean="0"/>
              <a:t> на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перешкоджають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зрошування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посух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харчовому</a:t>
            </a:r>
            <a:r>
              <a:rPr lang="ru-RU" dirty="0" smtClean="0"/>
              <a:t> </a:t>
            </a:r>
            <a:r>
              <a:rPr lang="ru-RU" dirty="0" err="1" smtClean="0"/>
              <a:t>раціоні</a:t>
            </a:r>
            <a:r>
              <a:rPr lang="ru-RU" dirty="0" smtClean="0"/>
              <a:t>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морепродукти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прибережні</a:t>
            </a:r>
            <a:r>
              <a:rPr lang="ru-RU" dirty="0" smtClean="0"/>
              <a:t> води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на </a:t>
            </a:r>
            <a:r>
              <a:rPr lang="ru-RU" dirty="0" err="1" smtClean="0"/>
              <a:t>рибу</a:t>
            </a:r>
            <a:r>
              <a:rPr lang="ru-RU" dirty="0" smtClean="0"/>
              <a:t>, креветки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омари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5842" name="Picture 2" descr="http://www.vokrugsveta.ru/img/bx/iblock/d58/d58b9663fcecbf5f172fb9852b276a64.jpg"/>
          <p:cNvPicPr>
            <a:picLocks noChangeAspect="1" noChangeArrowheads="1"/>
          </p:cNvPicPr>
          <p:nvPr/>
        </p:nvPicPr>
        <p:blipFill>
          <a:blip r:embed="rId2" cstate="print"/>
          <a:srcRect l="11276" r="29836"/>
          <a:stretch>
            <a:fillRect/>
          </a:stretch>
        </p:blipFill>
        <p:spPr bwMode="auto">
          <a:xfrm>
            <a:off x="179512" y="1628800"/>
            <a:ext cx="4464496" cy="506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Зовнішня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5076056" cy="5229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вартістю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імпорт</a:t>
            </a:r>
            <a:r>
              <a:rPr lang="ru-RU" sz="2400" dirty="0" smtClean="0"/>
              <a:t> </a:t>
            </a:r>
            <a:r>
              <a:rPr lang="ru-RU" sz="2400" dirty="0" err="1" smtClean="0"/>
              <a:t>Сомалі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експорт</a:t>
            </a:r>
            <a:r>
              <a:rPr lang="ru-RU" sz="2400" dirty="0" smtClean="0"/>
              <a:t>. </a:t>
            </a:r>
            <a:r>
              <a:rPr lang="ru-RU" sz="2400" dirty="0" err="1" smtClean="0"/>
              <a:t>Дефіцит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торговельного</a:t>
            </a:r>
            <a:r>
              <a:rPr lang="ru-RU" sz="2400" dirty="0" smtClean="0"/>
              <a:t> балансу </a:t>
            </a:r>
            <a:r>
              <a:rPr lang="ru-RU" sz="2400" dirty="0" err="1" smtClean="0"/>
              <a:t>покривається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позик</a:t>
            </a:r>
            <a:r>
              <a:rPr lang="ru-RU" sz="2400" dirty="0" smtClean="0"/>
              <a:t>. </a:t>
            </a:r>
            <a:r>
              <a:rPr lang="ru-RU" sz="2400" dirty="0" err="1" smtClean="0"/>
              <a:t>Експорт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худоби</a:t>
            </a:r>
            <a:r>
              <a:rPr lang="ru-RU" sz="2400" dirty="0" smtClean="0"/>
              <a:t> приносить до 88% </a:t>
            </a:r>
            <a:r>
              <a:rPr lang="ru-RU" sz="2400" dirty="0" err="1" smtClean="0"/>
              <a:t>надходжень</a:t>
            </a:r>
            <a:r>
              <a:rPr lang="ru-RU" sz="2400" dirty="0" smtClean="0"/>
              <a:t>, а </a:t>
            </a:r>
            <a:r>
              <a:rPr lang="ru-RU" sz="2400" dirty="0" err="1" smtClean="0"/>
              <a:t>бананів</a:t>
            </a:r>
            <a:r>
              <a:rPr lang="ru-RU" sz="2400" dirty="0" smtClean="0"/>
              <a:t> – 8%.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імпорту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промислові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продовольчі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транспортне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устаткування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. 86% </a:t>
            </a:r>
            <a:r>
              <a:rPr lang="ru-RU" sz="2400" dirty="0" err="1" smtClean="0"/>
              <a:t>експортної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Сомалі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Саудівська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Аравія</a:t>
            </a:r>
            <a:r>
              <a:rPr lang="ru-RU" sz="2400" dirty="0" smtClean="0"/>
              <a:t>. </a:t>
            </a:r>
            <a:r>
              <a:rPr lang="ru-RU" sz="2400" dirty="0" err="1" smtClean="0"/>
              <a:t>Третина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обсягу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імпорту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6866" name="Picture 2" descr="http://muzeydeneg.ru/wp-content/uploads/2011/10/somaliyskiy-shi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488" y="2060848"/>
            <a:ext cx="3930512" cy="1988840"/>
          </a:xfrm>
          <a:prstGeom prst="rect">
            <a:avLst/>
          </a:prstGeom>
          <a:noFill/>
        </p:spPr>
      </p:pic>
      <p:pic>
        <p:nvPicPr>
          <p:cNvPr id="36868" name="Picture 4" descr="http://salix-tours.com/images/valyuta/1239271984_10-sryorrryorrirri-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548341"/>
          </a:xfrm>
          <a:prstGeom prst="rect">
            <a:avLst/>
          </a:prstGeom>
          <a:noFill/>
        </p:spPr>
      </p:pic>
      <p:pic>
        <p:nvPicPr>
          <p:cNvPr id="36870" name="Picture 6" descr="5 сомалийских шиллинг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3995936" cy="186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Голод…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0" descr="http://pics.livejournal.com/evgesha29/pic/0006cfq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03885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 descr="http://opinionblog.ru/wp-content/uploads/2011/07/Zasuha-i-golod-v-Afrik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35787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http://www.porjati.net/uploads/posts/2011-06/1309103560_1237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217168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ga-flags.com/images/Flag_Somalia.jpg"/>
          <p:cNvPicPr>
            <a:picLocks noChangeAspect="1" noChangeArrowheads="1"/>
          </p:cNvPicPr>
          <p:nvPr/>
        </p:nvPicPr>
        <p:blipFill>
          <a:blip r:embed="rId2" cstate="print"/>
          <a:srcRect b="6136"/>
          <a:stretch>
            <a:fillRect/>
          </a:stretch>
        </p:blipFill>
        <p:spPr bwMode="auto">
          <a:xfrm>
            <a:off x="611560" y="1556792"/>
            <a:ext cx="3550171" cy="210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i.obozrevatel.ua/8/1026059/27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74" y="3933056"/>
            <a:ext cx="3926210" cy="26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4" name="Picture 8" descr="http://nowaday.biz/wp-content/uploads/%D0%A1%D0%BE%D0%BC%D0%B0%D0%BB%D0%B8-%D0%BD%D0%B0-%D0%BA%D0%B0%D1%80%D1%82%D0%B5-%D0%90%D1%84%D1%80%D0%B8%D0%BA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419004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http://www.dezinfo.net/images3/image/07.2011/somalia/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37" y="332656"/>
            <a:ext cx="9167737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://daypic.ru/wp-content/uploads/2011/08/49-9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952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vkurse.ua/i/2011-07/reshila-obyavit-o-golode-v-som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3429000"/>
          </a:xfrm>
          <a:prstGeom prst="rect">
            <a:avLst/>
          </a:prstGeom>
          <a:noFill/>
        </p:spPr>
      </p:pic>
      <p:pic>
        <p:nvPicPr>
          <p:cNvPr id="5" name="Picture 10" descr="http://img12.nnm.ru/d/a/b/a/3/daba3a867a711b19d12405b7860e3eb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48049"/>
            <a:ext cx="57150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s0.tchkcdn.com/g2-066Ji4oix532Igdk2C3VZQ/news/640x480/f/0/1-1-8-9-15189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opinionblog.ru/wp-content/uploads/2011/07/Zasuha-i-golod-v-Afrik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ummahweb.net/files/photo/sadaka_golod_bejenczi_zakya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158417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Країна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північному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сході</a:t>
            </a:r>
            <a:r>
              <a:rPr lang="ru-RU" sz="2400" dirty="0" smtClean="0">
                <a:solidFill>
                  <a:schemeClr val="tx1"/>
                </a:solidFill>
              </a:rPr>
              <a:t> Африки, на </a:t>
            </a:r>
            <a:r>
              <a:rPr lang="ru-RU" sz="2400" dirty="0" err="1" smtClean="0">
                <a:solidFill>
                  <a:schemeClr val="tx1"/>
                </a:solidFill>
              </a:rPr>
              <a:t>узбережжі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Індійського</a:t>
            </a:r>
            <a:r>
              <a:rPr lang="ru-RU" sz="2400" dirty="0" smtClean="0">
                <a:solidFill>
                  <a:schemeClr val="tx1"/>
                </a:solidFill>
              </a:rPr>
              <a:t> океану на так званому </a:t>
            </a:r>
            <a:r>
              <a:rPr lang="ru-RU" sz="2400" dirty="0" err="1" smtClean="0">
                <a:solidFill>
                  <a:schemeClr val="tx1"/>
                </a:solidFill>
              </a:rPr>
              <a:t>Африканському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розі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Межує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північному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заході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Джибуті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заході</a:t>
            </a:r>
            <a:r>
              <a:rPr lang="ru-RU" sz="2400" dirty="0" smtClean="0">
                <a:solidFill>
                  <a:schemeClr val="tx1"/>
                </a:solidFill>
              </a:rPr>
              <a:t> —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Ефіопією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південному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заході</a:t>
            </a:r>
            <a:r>
              <a:rPr lang="ru-RU" sz="2400" dirty="0" smtClean="0">
                <a:solidFill>
                  <a:schemeClr val="tx1"/>
                </a:solidFill>
              </a:rPr>
              <a:t> —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Кенією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4" descr="http://www.geopolitics.ru/wp-content/uploads/2012/11/so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97560"/>
            <a:ext cx="368074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uzeydeneg.ru/wp-content/uploads/2011/10/log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2639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5760640" cy="424847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Столиця: </a:t>
            </a:r>
            <a:r>
              <a:rPr lang="uk-UA" sz="2800" dirty="0" err="1" smtClean="0"/>
              <a:t>Могадішо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Валюта:  сомалійський шилінг</a:t>
            </a:r>
            <a:br>
              <a:rPr lang="uk-UA" sz="2800" dirty="0" smtClean="0"/>
            </a:br>
            <a:r>
              <a:rPr lang="uk-UA" sz="2800" dirty="0" smtClean="0"/>
              <a:t>Голова країни: </a:t>
            </a:r>
            <a:r>
              <a:rPr lang="ru-RU" sz="2800" dirty="0" smtClean="0"/>
              <a:t>Хасан Шейх </a:t>
            </a:r>
            <a:r>
              <a:rPr lang="ru-RU" sz="2800" dirty="0" err="1" smtClean="0"/>
              <a:t>Махмуд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Населення</a:t>
            </a:r>
            <a:r>
              <a:rPr lang="ru-RU" sz="2800" dirty="0" smtClean="0"/>
              <a:t>: 10,2 </a:t>
            </a:r>
            <a:r>
              <a:rPr lang="ru-RU" sz="2800" dirty="0" err="1" smtClean="0"/>
              <a:t>млн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Мови</a:t>
            </a:r>
            <a:r>
              <a:rPr lang="ru-RU" sz="2800" dirty="0" smtClean="0"/>
              <a:t>: </a:t>
            </a:r>
            <a:r>
              <a:rPr lang="ru-RU" sz="2800" dirty="0" err="1" smtClean="0"/>
              <a:t>сомалійська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арабська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Форма </a:t>
            </a:r>
            <a:r>
              <a:rPr lang="ru-RU" sz="2800" dirty="0" err="1" smtClean="0"/>
              <a:t>правління</a:t>
            </a:r>
            <a:r>
              <a:rPr lang="ru-RU" sz="2800" dirty="0" smtClean="0"/>
              <a:t>: </a:t>
            </a:r>
            <a:r>
              <a:rPr lang="ru-RU" sz="2800" dirty="0" err="1" smtClean="0"/>
              <a:t>республіка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Зовсім трошки </a:t>
            </a:r>
            <a:r>
              <a:rPr lang="uk-UA" dirty="0" err="1" smtClean="0"/>
              <a:t>історіі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1960 року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та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перевороту 1969 р.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призупинено</a:t>
            </a:r>
            <a:r>
              <a:rPr lang="ru-RU" dirty="0" smtClean="0"/>
              <a:t>, створено </a:t>
            </a:r>
            <a:r>
              <a:rPr lang="ru-RU" dirty="0" err="1" smtClean="0"/>
              <a:t>Верховну</a:t>
            </a:r>
            <a:r>
              <a:rPr lang="ru-RU" dirty="0" smtClean="0"/>
              <a:t> </a:t>
            </a:r>
            <a:r>
              <a:rPr lang="ru-RU" dirty="0" err="1" smtClean="0"/>
              <a:t>революційну</a:t>
            </a:r>
            <a:r>
              <a:rPr lang="ru-RU" dirty="0" smtClean="0"/>
              <a:t> раду,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на </a:t>
            </a:r>
            <a:r>
              <a:rPr lang="ru-RU" dirty="0" err="1" smtClean="0"/>
              <a:t>Сомалійську</a:t>
            </a:r>
            <a:r>
              <a:rPr lang="ru-RU" dirty="0" smtClean="0"/>
              <a:t> </a:t>
            </a:r>
            <a:r>
              <a:rPr lang="ru-RU" dirty="0" err="1" smtClean="0"/>
              <a:t>Демократичну</a:t>
            </a:r>
            <a:r>
              <a:rPr lang="ru-RU" dirty="0" smtClean="0"/>
              <a:t> </a:t>
            </a:r>
            <a:r>
              <a:rPr lang="ru-RU" dirty="0" err="1" smtClean="0"/>
              <a:t>Республіку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у </a:t>
            </a:r>
            <a:r>
              <a:rPr lang="ru-RU" dirty="0" err="1" smtClean="0"/>
              <a:t>8-місячній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Ефіопією</a:t>
            </a:r>
            <a:r>
              <a:rPr lang="ru-RU" dirty="0" smtClean="0"/>
              <a:t> (1978)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збройне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, яке привело до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повстанцями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військовими</a:t>
            </a:r>
            <a:r>
              <a:rPr lang="ru-RU" dirty="0" smtClean="0"/>
              <a:t> кланами у 1991 режиму </a:t>
            </a:r>
            <a:r>
              <a:rPr lang="ru-RU" dirty="0" err="1" smtClean="0"/>
              <a:t>Сіада</a:t>
            </a:r>
            <a:r>
              <a:rPr lang="ru-RU" dirty="0" smtClean="0"/>
              <a:t> </a:t>
            </a:r>
            <a:r>
              <a:rPr lang="ru-RU" dirty="0" err="1" smtClean="0"/>
              <a:t>Мохамеда</a:t>
            </a:r>
            <a:r>
              <a:rPr lang="ru-RU" dirty="0" smtClean="0"/>
              <a:t> </a:t>
            </a:r>
            <a:r>
              <a:rPr lang="ru-RU" dirty="0" err="1" smtClean="0"/>
              <a:t>Барре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правив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1960-х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поділити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повстанцям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, тому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панують</a:t>
            </a:r>
            <a:r>
              <a:rPr lang="ru-RU" dirty="0" smtClean="0"/>
              <a:t> хаос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анархія</a:t>
            </a:r>
            <a:r>
              <a:rPr lang="ru-RU" dirty="0" smtClean="0"/>
              <a:t>,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воєнні</a:t>
            </a:r>
            <a:r>
              <a:rPr lang="ru-RU" dirty="0" smtClean="0"/>
              <a:t> </a:t>
            </a:r>
            <a:r>
              <a:rPr lang="ru-RU" dirty="0" err="1" smtClean="0"/>
              <a:t>сутички</a:t>
            </a:r>
            <a:r>
              <a:rPr lang="ru-RU" dirty="0" smtClean="0"/>
              <a:t>.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року в Могадишо </a:t>
            </a:r>
            <a:r>
              <a:rPr lang="ru-RU" dirty="0" err="1" smtClean="0"/>
              <a:t>було</a:t>
            </a:r>
            <a:r>
              <a:rPr lang="ru-RU" dirty="0" smtClean="0"/>
              <a:t> вбито </a:t>
            </a:r>
            <a:r>
              <a:rPr lang="ru-RU" dirty="0" err="1" smtClean="0"/>
              <a:t>понад</a:t>
            </a:r>
            <a:r>
              <a:rPr lang="ru-RU" dirty="0" smtClean="0"/>
              <a:t> 20 тис. людей.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знищила</a:t>
            </a:r>
            <a:r>
              <a:rPr lang="ru-RU" dirty="0" smtClean="0"/>
              <a:t>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. </a:t>
            </a:r>
            <a:r>
              <a:rPr lang="ru-RU" dirty="0" err="1" smtClean="0"/>
              <a:t>Почався</a:t>
            </a:r>
            <a:r>
              <a:rPr lang="ru-RU" dirty="0" smtClean="0"/>
              <a:t> голод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Сомалі</a:t>
            </a:r>
            <a:r>
              <a:rPr lang="ru-RU" dirty="0" smtClean="0"/>
              <a:t> перестала </a:t>
            </a:r>
            <a:r>
              <a:rPr lang="ru-RU" dirty="0" err="1" smtClean="0"/>
              <a:t>існувати</a:t>
            </a:r>
            <a:r>
              <a:rPr lang="ru-RU" dirty="0" smtClean="0"/>
              <a:t> як </a:t>
            </a:r>
            <a:r>
              <a:rPr lang="ru-RU" dirty="0" err="1" smtClean="0"/>
              <a:t>єдина</a:t>
            </a:r>
            <a:r>
              <a:rPr lang="ru-RU" dirty="0" smtClean="0"/>
              <a:t> держава </a:t>
            </a:r>
            <a:r>
              <a:rPr lang="ru-RU" dirty="0" err="1" smtClean="0"/>
              <a:t>ще</a:t>
            </a:r>
            <a:r>
              <a:rPr lang="ru-RU" dirty="0" smtClean="0"/>
              <a:t> в 1991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падінням</a:t>
            </a:r>
            <a:r>
              <a:rPr lang="ru-RU" dirty="0" smtClean="0"/>
              <a:t> </a:t>
            </a:r>
            <a:r>
              <a:rPr lang="ru-RU" dirty="0" err="1" smtClean="0"/>
              <a:t>диктаторського</a:t>
            </a:r>
            <a:r>
              <a:rPr lang="ru-RU" dirty="0" smtClean="0"/>
              <a:t> режиму </a:t>
            </a:r>
            <a:r>
              <a:rPr lang="ru-RU" dirty="0" err="1" smtClean="0"/>
              <a:t>Сіада</a:t>
            </a:r>
            <a:r>
              <a:rPr lang="ru-RU" dirty="0" smtClean="0"/>
              <a:t> </a:t>
            </a:r>
            <a:r>
              <a:rPr lang="ru-RU" dirty="0" err="1" smtClean="0"/>
              <a:t>Барре</a:t>
            </a:r>
            <a:r>
              <a:rPr lang="ru-RU" dirty="0" smtClean="0"/>
              <a:t>. Зараз </a:t>
            </a:r>
            <a:r>
              <a:rPr lang="ru-RU" dirty="0" err="1" smtClean="0"/>
              <a:t>єдиною</a:t>
            </a:r>
            <a:r>
              <a:rPr lang="ru-RU" dirty="0" smtClean="0"/>
              <a:t> законною </a:t>
            </a:r>
            <a:r>
              <a:rPr lang="ru-RU" dirty="0" err="1" smtClean="0"/>
              <a:t>владою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співтовариство</a:t>
            </a:r>
            <a:r>
              <a:rPr lang="ru-RU" dirty="0" smtClean="0"/>
              <a:t> </a:t>
            </a:r>
            <a:r>
              <a:rPr lang="ru-RU" dirty="0" err="1" smtClean="0"/>
              <a:t>визнає</a:t>
            </a:r>
            <a:r>
              <a:rPr lang="ru-RU" dirty="0" smtClean="0"/>
              <a:t> </a:t>
            </a:r>
            <a:r>
              <a:rPr lang="ru-RU" dirty="0" err="1" smtClean="0"/>
              <a:t>Федеральний</a:t>
            </a:r>
            <a:r>
              <a:rPr lang="ru-RU" dirty="0" smtClean="0"/>
              <a:t> уряд </a:t>
            </a:r>
            <a:r>
              <a:rPr lang="ru-RU" dirty="0" err="1" smtClean="0"/>
              <a:t>Сомалі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уряд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— </a:t>
            </a:r>
            <a:r>
              <a:rPr lang="ru-RU" dirty="0" err="1" smtClean="0"/>
              <a:t>міста</a:t>
            </a:r>
            <a:r>
              <a:rPr lang="ru-RU" dirty="0" smtClean="0"/>
              <a:t> Могадишо.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Сомалі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контролем </a:t>
            </a:r>
            <a:r>
              <a:rPr lang="ru-RU" dirty="0" err="1" smtClean="0"/>
              <a:t>невизнаних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утворень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самокерованими</a:t>
            </a:r>
            <a:r>
              <a:rPr lang="ru-RU" dirty="0" smtClean="0"/>
              <a:t> </a:t>
            </a:r>
            <a:r>
              <a:rPr lang="ru-RU" dirty="0" err="1" smtClean="0"/>
              <a:t>територіями</a:t>
            </a:r>
            <a:r>
              <a:rPr lang="ru-RU" dirty="0" smtClean="0"/>
              <a:t>,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протилежні</a:t>
            </a:r>
            <a:r>
              <a:rPr lang="ru-RU" dirty="0" smtClean="0"/>
              <a:t> погляди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Могадишо.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374.ru/images/2007-11/19/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60840" cy="503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Субекваторіальний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мусонний</a:t>
            </a:r>
            <a:r>
              <a:rPr lang="ru-RU" dirty="0" smtClean="0"/>
              <a:t>.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взимку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+23-24 </a:t>
            </a:r>
            <a:r>
              <a:rPr lang="ru-RU" dirty="0" err="1" smtClean="0"/>
              <a:t>C</a:t>
            </a:r>
            <a:r>
              <a:rPr lang="ru-RU" dirty="0" smtClean="0"/>
              <a:t>,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smtClean="0"/>
              <a:t>+</a:t>
            </a:r>
            <a:r>
              <a:rPr lang="ru-RU" dirty="0" smtClean="0"/>
              <a:t>34 </a:t>
            </a:r>
            <a:r>
              <a:rPr lang="ru-RU" dirty="0" err="1" smtClean="0"/>
              <a:t>C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в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областях температура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опускатися</a:t>
            </a:r>
            <a:r>
              <a:rPr lang="ru-RU" dirty="0" smtClean="0"/>
              <a:t> в </a:t>
            </a:r>
            <a:r>
              <a:rPr lang="ru-RU" dirty="0" err="1" smtClean="0"/>
              <a:t>нічний</a:t>
            </a:r>
            <a:r>
              <a:rPr lang="ru-RU" dirty="0" smtClean="0"/>
              <a:t> час до 0 С, а на </a:t>
            </a:r>
            <a:r>
              <a:rPr lang="ru-RU" dirty="0" err="1" smtClean="0"/>
              <a:t>узбережжях</a:t>
            </a:r>
            <a:r>
              <a:rPr lang="ru-RU" dirty="0" smtClean="0"/>
              <a:t> </a:t>
            </a:r>
            <a:r>
              <a:rPr lang="ru-RU" dirty="0" err="1" smtClean="0"/>
              <a:t>підніматися</a:t>
            </a:r>
            <a:r>
              <a:rPr lang="ru-RU" dirty="0" smtClean="0"/>
              <a:t> до +47 С при практично абсолютно сухому </a:t>
            </a:r>
            <a:r>
              <a:rPr lang="ru-RU" dirty="0" err="1" smtClean="0"/>
              <a:t>повітрі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добові</a:t>
            </a:r>
            <a:r>
              <a:rPr lang="ru-RU" dirty="0" smtClean="0"/>
              <a:t> </a:t>
            </a:r>
            <a:r>
              <a:rPr lang="ru-RU" dirty="0" err="1" smtClean="0"/>
              <a:t>коливання</a:t>
            </a:r>
            <a:r>
              <a:rPr lang="ru-RU" dirty="0" smtClean="0"/>
              <a:t> в </a:t>
            </a:r>
            <a:r>
              <a:rPr lang="ru-RU" dirty="0" err="1" smtClean="0"/>
              <a:t>сухий</a:t>
            </a:r>
            <a:r>
              <a:rPr lang="ru-RU" dirty="0" smtClean="0"/>
              <a:t> "зимовий" сезон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30-35 C.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200-300 мм. </a:t>
            </a:r>
            <a:r>
              <a:rPr lang="ru-RU" dirty="0" err="1" smtClean="0"/>
              <a:t>опадів</a:t>
            </a:r>
            <a:r>
              <a:rPr lang="ru-RU" dirty="0" smtClean="0"/>
              <a:t>,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- до 600 мм., в основному </a:t>
            </a:r>
            <a:r>
              <a:rPr lang="ru-RU" dirty="0" smtClean="0"/>
              <a:t>у </a:t>
            </a:r>
            <a:r>
              <a:rPr lang="ru-RU" dirty="0" smtClean="0"/>
              <a:t>"</a:t>
            </a:r>
            <a:r>
              <a:rPr lang="ru-RU" dirty="0" err="1" smtClean="0"/>
              <a:t>вологий</a:t>
            </a:r>
            <a:r>
              <a:rPr lang="ru-RU" dirty="0" smtClean="0"/>
              <a:t>" сезон,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квітня</a:t>
            </a:r>
            <a:r>
              <a:rPr lang="ru-RU" dirty="0" smtClean="0"/>
              <a:t> по </a:t>
            </a:r>
            <a:r>
              <a:rPr lang="ru-RU" dirty="0" err="1" smtClean="0"/>
              <a:t>липень</a:t>
            </a:r>
            <a:r>
              <a:rPr lang="ru-RU" dirty="0" smtClean="0"/>
              <a:t>.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сезони</a:t>
            </a:r>
            <a:r>
              <a:rPr lang="ru-RU" dirty="0" smtClean="0"/>
              <a:t>. "</a:t>
            </a:r>
            <a:r>
              <a:rPr lang="ru-RU" dirty="0" err="1" smtClean="0"/>
              <a:t>Джілал</a:t>
            </a:r>
            <a:r>
              <a:rPr lang="ru-RU" dirty="0" smtClean="0"/>
              <a:t>" (</a:t>
            </a:r>
            <a:r>
              <a:rPr lang="ru-RU" dirty="0" err="1" smtClean="0"/>
              <a:t>Jilal</a:t>
            </a:r>
            <a:r>
              <a:rPr lang="ru-RU" dirty="0" smtClean="0"/>
              <a:t>) - </a:t>
            </a:r>
            <a:r>
              <a:rPr lang="ru-RU" dirty="0" err="1" smtClean="0"/>
              <a:t>починається</a:t>
            </a:r>
            <a:r>
              <a:rPr lang="ru-RU" dirty="0" smtClean="0"/>
              <a:t> в </a:t>
            </a:r>
            <a:r>
              <a:rPr lang="ru-RU" dirty="0" err="1" smtClean="0"/>
              <a:t>січні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самим </a:t>
            </a:r>
            <a:r>
              <a:rPr lang="ru-RU" dirty="0" err="1" smtClean="0"/>
              <a:t>контрастним</a:t>
            </a:r>
            <a:r>
              <a:rPr lang="ru-RU" dirty="0" smtClean="0"/>
              <a:t>, сухим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спекотним</a:t>
            </a:r>
            <a:r>
              <a:rPr lang="ru-RU" dirty="0" smtClean="0"/>
              <a:t>. "</a:t>
            </a:r>
            <a:r>
              <a:rPr lang="ru-RU" dirty="0" err="1" smtClean="0"/>
              <a:t>Гу</a:t>
            </a:r>
            <a:r>
              <a:rPr lang="ru-RU" dirty="0" smtClean="0"/>
              <a:t>" (</a:t>
            </a:r>
            <a:r>
              <a:rPr lang="ru-RU" dirty="0" err="1" smtClean="0"/>
              <a:t>Gu</a:t>
            </a:r>
            <a:r>
              <a:rPr lang="ru-RU" dirty="0" smtClean="0"/>
              <a:t>) - перший </a:t>
            </a:r>
            <a:r>
              <a:rPr lang="ru-RU" dirty="0" err="1" smtClean="0"/>
              <a:t>дощовий</a:t>
            </a:r>
            <a:r>
              <a:rPr lang="ru-RU" dirty="0" smtClean="0"/>
              <a:t> сезон,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березня</a:t>
            </a:r>
            <a:r>
              <a:rPr lang="ru-RU" dirty="0" smtClean="0"/>
              <a:t> по </a:t>
            </a:r>
            <a:r>
              <a:rPr lang="ru-RU" dirty="0" err="1" smtClean="0"/>
              <a:t>червень</a:t>
            </a:r>
            <a:r>
              <a:rPr lang="ru-RU" dirty="0" smtClean="0"/>
              <a:t>. "</a:t>
            </a:r>
            <a:r>
              <a:rPr lang="ru-RU" dirty="0" err="1" smtClean="0"/>
              <a:t>Хага</a:t>
            </a:r>
            <a:r>
              <a:rPr lang="ru-RU" dirty="0" smtClean="0"/>
              <a:t>" (</a:t>
            </a:r>
            <a:r>
              <a:rPr lang="ru-RU" dirty="0" err="1" smtClean="0"/>
              <a:t>Hagaa</a:t>
            </a:r>
            <a:r>
              <a:rPr lang="ru-RU" dirty="0" smtClean="0"/>
              <a:t>) у </a:t>
            </a:r>
            <a:r>
              <a:rPr lang="ru-RU" dirty="0" err="1" smtClean="0"/>
              <a:t>серпні</a:t>
            </a:r>
            <a:r>
              <a:rPr lang="ru-RU" dirty="0" smtClean="0"/>
              <a:t> - сезон сухого </a:t>
            </a:r>
            <a:r>
              <a:rPr lang="ru-RU" dirty="0" err="1" smtClean="0"/>
              <a:t>мусону</a:t>
            </a:r>
            <a:r>
              <a:rPr lang="ru-RU" dirty="0" smtClean="0"/>
              <a:t>.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дощовий</a:t>
            </a:r>
            <a:r>
              <a:rPr lang="ru-RU" dirty="0" smtClean="0"/>
              <a:t> сезон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вересня</a:t>
            </a:r>
            <a:r>
              <a:rPr lang="ru-RU" dirty="0" smtClean="0"/>
              <a:t> по </a:t>
            </a:r>
            <a:r>
              <a:rPr lang="ru-RU" dirty="0" err="1" smtClean="0"/>
              <a:t>грудень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"</a:t>
            </a:r>
            <a:r>
              <a:rPr lang="ru-RU" dirty="0" err="1" smtClean="0"/>
              <a:t>Дайрі</a:t>
            </a:r>
            <a:r>
              <a:rPr lang="ru-RU" dirty="0" smtClean="0"/>
              <a:t>" (</a:t>
            </a:r>
            <a:r>
              <a:rPr lang="ru-RU" dirty="0" err="1" smtClean="0"/>
              <a:t>Dayr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s.spynet.ru/uploads/images/0/5/1/4/0/2/2010/07/02/3e50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28584" cy="689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Сомалі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Посольство </a:t>
            </a:r>
            <a:r>
              <a:rPr lang="ru-RU" dirty="0" err="1" smtClean="0"/>
              <a:t>Сомалі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поверсі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багатоповерхівок</a:t>
            </a:r>
            <a:r>
              <a:rPr lang="ru-RU" dirty="0" smtClean="0"/>
              <a:t> у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Зюзін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звичайній</a:t>
            </a:r>
            <a:r>
              <a:rPr lang="ru-RU" dirty="0" smtClean="0"/>
              <a:t> </a:t>
            </a:r>
            <a:r>
              <a:rPr lang="ru-RU" dirty="0" err="1" smtClean="0"/>
              <a:t>двокімнатній</a:t>
            </a:r>
            <a:r>
              <a:rPr lang="ru-RU" dirty="0" smtClean="0"/>
              <a:t> </a:t>
            </a:r>
            <a:r>
              <a:rPr lang="ru-RU" dirty="0" err="1" smtClean="0"/>
              <a:t>квартирі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поважаючий</a:t>
            </a:r>
            <a:r>
              <a:rPr lang="ru-RU" dirty="0" smtClean="0"/>
              <a:t> себе </a:t>
            </a:r>
            <a:r>
              <a:rPr lang="ru-RU" dirty="0" err="1" smtClean="0"/>
              <a:t>сомалієць</a:t>
            </a:r>
            <a:r>
              <a:rPr lang="ru-RU" dirty="0" smtClean="0"/>
              <a:t> носить </a:t>
            </a:r>
            <a:r>
              <a:rPr lang="ru-RU" dirty="0" err="1" smtClean="0"/>
              <a:t>із</a:t>
            </a:r>
            <a:r>
              <a:rPr lang="ru-RU" dirty="0" smtClean="0"/>
              <a:t> собою </a:t>
            </a:r>
            <a:r>
              <a:rPr lang="ru-RU" dirty="0" err="1" smtClean="0"/>
              <a:t>зброю</a:t>
            </a:r>
            <a:r>
              <a:rPr lang="ru-RU" dirty="0" smtClean="0"/>
              <a:t>: старенький </a:t>
            </a:r>
            <a:r>
              <a:rPr lang="ru-RU" dirty="0" err="1" smtClean="0"/>
              <a:t>ТТ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угорський</a:t>
            </a:r>
            <a:r>
              <a:rPr lang="ru-RU" dirty="0" smtClean="0"/>
              <a:t> </a:t>
            </a:r>
            <a:r>
              <a:rPr lang="ru-RU" dirty="0" smtClean="0"/>
              <a:t>ПМ. </a:t>
            </a:r>
            <a:r>
              <a:rPr lang="ru-RU" dirty="0" err="1" smtClean="0"/>
              <a:t>Пірати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</a:t>
            </a:r>
            <a:r>
              <a:rPr lang="ru-RU" dirty="0" err="1" smtClean="0"/>
              <a:t>автомати</a:t>
            </a:r>
            <a:r>
              <a:rPr lang="ru-RU" dirty="0" smtClean="0"/>
              <a:t> Калашникова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гранатомети</a:t>
            </a:r>
            <a:r>
              <a:rPr lang="ru-RU" dirty="0" smtClean="0"/>
              <a:t>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холодній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пускають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хід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</TotalTime>
  <Words>649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Сомалі…</vt:lpstr>
      <vt:lpstr>Слайд 2</vt:lpstr>
      <vt:lpstr>Країна на північному сході Африки, на узбережжі Індійського океану на так званому Африканському розі. Межує на північному заході з Джибуті, на заході — з Ефіопією, на південному заході — з Кенією.</vt:lpstr>
      <vt:lpstr>Столиця: Могадішо Валюта:  сомалійський шилінг Голова країни: Хасан Шейх Махмуд Населення: 10,2 млн Мови: сомалійська та арабська Форма правління: республіка</vt:lpstr>
      <vt:lpstr>Зовсім трошки історіі</vt:lpstr>
      <vt:lpstr>Клімат</vt:lpstr>
      <vt:lpstr>Слайд 7</vt:lpstr>
      <vt:lpstr>Слайд 8</vt:lpstr>
      <vt:lpstr>Цікаві факти про Сомалі </vt:lpstr>
      <vt:lpstr>Слайд 10</vt:lpstr>
      <vt:lpstr>Слайд 11</vt:lpstr>
      <vt:lpstr>Ресурси</vt:lpstr>
      <vt:lpstr>Слайд 13</vt:lpstr>
      <vt:lpstr>Промисловість</vt:lpstr>
      <vt:lpstr>Сільське господарство і рибальство </vt:lpstr>
      <vt:lpstr>Зовнішня торгівля</vt:lpstr>
      <vt:lpstr>Голод…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Сомалі…</dc:title>
  <dc:creator>SVETLANA</dc:creator>
  <cp:lastModifiedBy>SVETLANA</cp:lastModifiedBy>
  <cp:revision>15</cp:revision>
  <dcterms:created xsi:type="dcterms:W3CDTF">2013-09-19T18:41:35Z</dcterms:created>
  <dcterms:modified xsi:type="dcterms:W3CDTF">2013-09-19T21:10:47Z</dcterms:modified>
</cp:coreProperties>
</file>