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64" y="332656"/>
            <a:ext cx="7461025" cy="1440321"/>
          </a:xfrm>
        </p:spPr>
        <p:txBody>
          <a:bodyPr>
            <a:normAutofit/>
          </a:bodyPr>
          <a:lstStyle/>
          <a:p>
            <a:r>
              <a:rPr lang="en-US" sz="8000" dirty="0"/>
              <a:t>San Francisco</a:t>
            </a:r>
            <a:endParaRPr lang="ru-RU" sz="8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54689" cy="513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7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San </a:t>
            </a:r>
            <a:r>
              <a:rPr lang="en-US" sz="2800" dirty="0" smtClean="0"/>
              <a:t>Francisco, officially </a:t>
            </a:r>
            <a:r>
              <a:rPr lang="en-US" sz="2800" dirty="0"/>
              <a:t>the City and County of San Francisco, is the leading financial and cultural center of Northern California and the San Francisco Bay Area.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0243"/>
            <a:ext cx="4797701" cy="319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17" y="2693518"/>
            <a:ext cx="3194363" cy="316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4306" y="58898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60212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Seal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062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52728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San Francisco </a:t>
            </a:r>
            <a:r>
              <a:rPr lang="en-US" sz="2400" dirty="0" smtClean="0"/>
              <a:t>was </a:t>
            </a:r>
            <a:r>
              <a:rPr lang="en-US" sz="2400" dirty="0"/>
              <a:t>founded on June 29, 1776, when colonists from Spain established a fort at the Golden Gate </a:t>
            </a:r>
            <a:r>
              <a:rPr lang="en-US" sz="2400" dirty="0" smtClean="0"/>
              <a:t>.The </a:t>
            </a:r>
            <a:r>
              <a:rPr lang="en-US" sz="2400" dirty="0"/>
              <a:t>California Gold Rush of 1849 </a:t>
            </a:r>
            <a:r>
              <a:rPr lang="en-US" sz="2400" dirty="0" smtClean="0"/>
              <a:t>made </a:t>
            </a:r>
            <a:r>
              <a:rPr lang="en-US" sz="2400" dirty="0"/>
              <a:t>it the largest city on the West Coast </a:t>
            </a:r>
            <a:r>
              <a:rPr lang="en-US" sz="2400" dirty="0" smtClean="0"/>
              <a:t>in that time</a:t>
            </a:r>
            <a:r>
              <a:rPr lang="en-US" sz="2400" dirty="0"/>
              <a:t>. Due to the growth of its population, San Francisco became a consolidated city-county in </a:t>
            </a:r>
            <a:r>
              <a:rPr lang="en-US" sz="2400" dirty="0" smtClean="0"/>
              <a:t>1856. But in 1906 the city was destroyed by the earthquake and fire.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7" y="4368640"/>
            <a:ext cx="8914526" cy="19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9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068960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San Francisco is located on the West Coast of the United States at the north end of </a:t>
            </a:r>
            <a:r>
              <a:rPr lang="en-US" sz="2000" dirty="0" smtClean="0"/>
              <a:t> </a:t>
            </a:r>
            <a:r>
              <a:rPr lang="en-US" sz="2000" dirty="0"/>
              <a:t>San Francisco </a:t>
            </a:r>
            <a:r>
              <a:rPr lang="en-US" sz="2000" dirty="0" smtClean="0"/>
              <a:t>Peninsula.</a:t>
            </a:r>
          </a:p>
          <a:p>
            <a:pPr algn="ctr"/>
            <a:r>
              <a:rPr lang="en-US" sz="2000" dirty="0" smtClean="0"/>
              <a:t>San Francisco covers an area of </a:t>
            </a:r>
            <a:r>
              <a:rPr lang="en-US" sz="2000" dirty="0"/>
              <a:t>more than </a:t>
            </a:r>
            <a:r>
              <a:rPr lang="en-US" sz="2000" dirty="0" smtClean="0"/>
              <a:t>600,6 square kilometers. The population is 825,863 </a:t>
            </a:r>
            <a:r>
              <a:rPr lang="en-US" sz="2000" dirty="0"/>
              <a:t>people. San Francisco is the fourth most </a:t>
            </a:r>
            <a:r>
              <a:rPr lang="en-US" sz="2000" dirty="0" smtClean="0"/>
              <a:t>populated </a:t>
            </a:r>
            <a:r>
              <a:rPr lang="en-US" sz="2000" dirty="0"/>
              <a:t>city in California, after Los Angeles, San Diego and San </a:t>
            </a:r>
            <a:r>
              <a:rPr lang="en-US" sz="2000" dirty="0" smtClean="0"/>
              <a:t>Jose.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3839"/>
            <a:ext cx="9170902" cy="17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0" y="1858"/>
            <a:ext cx="9178518" cy="27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39" y="798505"/>
            <a:ext cx="4234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main landmarks of San Francisco are </a:t>
            </a:r>
            <a:r>
              <a:rPr lang="en-US" sz="2800" dirty="0"/>
              <a:t>the Golden Gate </a:t>
            </a:r>
            <a:r>
              <a:rPr lang="en-US" sz="2800" dirty="0" smtClean="0"/>
              <a:t>Bridge, </a:t>
            </a:r>
            <a:r>
              <a:rPr lang="en-US" sz="2800" dirty="0"/>
              <a:t>cable cars, the former prison on Alcatraz </a:t>
            </a:r>
            <a:r>
              <a:rPr lang="en-US" sz="2800" dirty="0" smtClean="0"/>
              <a:t>Island.</a:t>
            </a:r>
            <a:endParaRPr lang="ru-RU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10" y="3725996"/>
            <a:ext cx="4218068" cy="28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2" y="3573016"/>
            <a:ext cx="4157342" cy="3118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28" y="400420"/>
            <a:ext cx="3758064" cy="304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7697" y="3218283"/>
            <a:ext cx="4148580" cy="36045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The Golden Gate Bridge is a suspension bridge spanning </a:t>
            </a:r>
            <a:r>
              <a:rPr lang="en-US" dirty="0" smtClean="0"/>
              <a:t>over the </a:t>
            </a:r>
            <a:r>
              <a:rPr lang="en-US" dirty="0"/>
              <a:t>Golden Gate strait. It is one of the most internationally recognized symbols of San Francisco. It </a:t>
            </a:r>
            <a:r>
              <a:rPr lang="en-US" dirty="0" smtClean="0"/>
              <a:t>was opened </a:t>
            </a:r>
            <a:r>
              <a:rPr lang="en-US" dirty="0"/>
              <a:t>in </a:t>
            </a:r>
            <a:r>
              <a:rPr lang="en-US" dirty="0" smtClean="0"/>
              <a:t>1937. The length of </a:t>
            </a:r>
            <a:r>
              <a:rPr lang="en-US" dirty="0"/>
              <a:t>this bridge is 1970 meters. The Golden Gate Bridge is the second most used suicide site in the </a:t>
            </a:r>
            <a:r>
              <a:rPr lang="en-US" dirty="0" smtClean="0"/>
              <a:t>world.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3356992"/>
            <a:ext cx="3822192" cy="3096344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Alcatraz Island is located in the San Francisco Bay. The small island was developed </a:t>
            </a:r>
            <a:r>
              <a:rPr lang="en-US" sz="2200" dirty="0" smtClean="0"/>
              <a:t>with facilities for </a:t>
            </a:r>
            <a:r>
              <a:rPr lang="en-US" sz="2200" dirty="0"/>
              <a:t>a </a:t>
            </a:r>
            <a:r>
              <a:rPr lang="en-US" sz="2200" dirty="0" smtClean="0"/>
              <a:t>lighthouse, a </a:t>
            </a:r>
            <a:r>
              <a:rPr lang="en-US" sz="2200" dirty="0"/>
              <a:t>military </a:t>
            </a:r>
            <a:r>
              <a:rPr lang="en-US" sz="2200" dirty="0" smtClean="0"/>
              <a:t>prison </a:t>
            </a:r>
            <a:r>
              <a:rPr lang="en-US" sz="2200" dirty="0"/>
              <a:t>and a federal prison. In 1986 Alcatraz became a National Historic </a:t>
            </a:r>
            <a:r>
              <a:rPr lang="en-US" sz="2200" dirty="0" smtClean="0"/>
              <a:t>Landmark.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83" y="168401"/>
            <a:ext cx="4991023" cy="28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01"/>
            <a:ext cx="4170040" cy="28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6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283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Волна</vt:lpstr>
      <vt:lpstr>1_Волна</vt:lpstr>
      <vt:lpstr>San Francisco</vt:lpstr>
      <vt:lpstr>Презентация PowerPoint</vt:lpstr>
      <vt:lpstr>History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Francisco</dc:title>
  <dc:creator>Наталья</dc:creator>
  <cp:lastModifiedBy>User</cp:lastModifiedBy>
  <cp:revision>12</cp:revision>
  <dcterms:created xsi:type="dcterms:W3CDTF">2013-11-30T11:22:32Z</dcterms:created>
  <dcterms:modified xsi:type="dcterms:W3CDTF">2014-06-03T14:58:35Z</dcterms:modified>
</cp:coreProperties>
</file>