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4660"/>
  </p:normalViewPr>
  <p:slideViewPr>
    <p:cSldViewPr>
      <p:cViewPr varScale="1">
        <p:scale>
          <a:sx n="88" d="100"/>
          <a:sy n="88" d="100"/>
        </p:scale>
        <p:origin x="-10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3" name="Rectangle 21"/>
          <p:cNvSpPr>
            <a:spLocks noGrp="1" noChangeArrowheads="1"/>
          </p:cNvSpPr>
          <p:nvPr>
            <p:ph type="ctrTitle" sz="quarter"/>
          </p:nvPr>
        </p:nvSpPr>
        <p:spPr>
          <a:xfrm>
            <a:off x="900113" y="1916113"/>
            <a:ext cx="7632700" cy="2160587"/>
          </a:xfrm>
        </p:spPr>
        <p:txBody>
          <a:bodyPr/>
          <a:lstStyle>
            <a:lvl1pPr>
              <a:defRPr sz="6600"/>
            </a:lvl1pPr>
          </a:lstStyle>
          <a:p>
            <a:r>
              <a:rPr lang="ru-RU" altLang="ko-KR" smtClean="0"/>
              <a:t>Образец заголовка</a:t>
            </a:r>
            <a:endParaRPr lang="en-US" altLang="ko-KR"/>
          </a:p>
        </p:txBody>
      </p:sp>
      <p:sp>
        <p:nvSpPr>
          <p:cNvPr id="13334" name="Rectangle 22"/>
          <p:cNvSpPr>
            <a:spLocks noGrp="1" noChangeArrowheads="1"/>
          </p:cNvSpPr>
          <p:nvPr>
            <p:ph type="subTitle" sz="quarter" idx="1"/>
          </p:nvPr>
        </p:nvSpPr>
        <p:spPr>
          <a:xfrm>
            <a:off x="1447800" y="4335463"/>
            <a:ext cx="6400800" cy="533400"/>
          </a:xfrm>
        </p:spPr>
        <p:txBody>
          <a:bodyPr/>
          <a:lstStyle>
            <a:lvl1pPr marL="0" indent="0" algn="ctr">
              <a:buFont typeface="Wingdings" pitchFamily="2" charset="2"/>
              <a:buNone/>
              <a:defRPr sz="2400"/>
            </a:lvl1pPr>
          </a:lstStyle>
          <a:p>
            <a:r>
              <a:rPr lang="ru-RU" altLang="ko-KR" smtClean="0"/>
              <a:t>Образец подзаголовка</a:t>
            </a:r>
            <a:endParaRPr lang="en-US" altLang="ko-KR"/>
          </a:p>
        </p:txBody>
      </p:sp>
      <p:sp>
        <p:nvSpPr>
          <p:cNvPr id="4" name="Rectangle 23"/>
          <p:cNvSpPr>
            <a:spLocks noGrp="1" noChangeArrowheads="1"/>
          </p:cNvSpPr>
          <p:nvPr>
            <p:ph type="dt" sz="quarter" idx="10"/>
          </p:nvPr>
        </p:nvSpPr>
        <p:spPr>
          <a:xfrm>
            <a:off x="457200" y="6553200"/>
            <a:ext cx="2133600" cy="152400"/>
          </a:xfrm>
        </p:spPr>
        <p:txBody>
          <a:bodyPr/>
          <a:lstStyle>
            <a:lvl1pPr>
              <a:defRPr sz="1400" smtClean="0">
                <a:latin typeface="+mj-lt"/>
              </a:defRPr>
            </a:lvl1pPr>
          </a:lstStyle>
          <a:p>
            <a:fld id="{F7770C84-B5B9-4F84-B883-6F33335C6D06}" type="datetimeFigureOut">
              <a:rPr lang="ru-RU" smtClean="0"/>
              <a:pPr/>
              <a:t>05.05.2014</a:t>
            </a:fld>
            <a:endParaRPr lang="ru-RU"/>
          </a:p>
        </p:txBody>
      </p:sp>
      <p:sp>
        <p:nvSpPr>
          <p:cNvPr id="5" name="Rectangle 24"/>
          <p:cNvSpPr>
            <a:spLocks noGrp="1" noChangeArrowheads="1"/>
          </p:cNvSpPr>
          <p:nvPr>
            <p:ph type="ftr" sz="quarter" idx="11"/>
          </p:nvPr>
        </p:nvSpPr>
        <p:spPr>
          <a:xfrm>
            <a:off x="3124200" y="6553200"/>
            <a:ext cx="2895600" cy="152400"/>
          </a:xfrm>
        </p:spPr>
        <p:txBody>
          <a:bodyPr/>
          <a:lstStyle>
            <a:lvl1pPr algn="ctr">
              <a:defRPr sz="1400" b="0" smtClean="0">
                <a:effectLst>
                  <a:outerShdw blurRad="38100" dist="38100" dir="2700000" algn="tl">
                    <a:srgbClr val="000000"/>
                  </a:outerShdw>
                </a:effectLst>
                <a:latin typeface="+mj-lt"/>
              </a:defRPr>
            </a:lvl1pPr>
          </a:lstStyle>
          <a:p>
            <a:endParaRPr lang="ru-RU"/>
          </a:p>
        </p:txBody>
      </p:sp>
      <p:sp>
        <p:nvSpPr>
          <p:cNvPr id="6" name="Rectangle 25"/>
          <p:cNvSpPr>
            <a:spLocks noGrp="1" noChangeArrowheads="1"/>
          </p:cNvSpPr>
          <p:nvPr>
            <p:ph type="sldNum" sz="quarter" idx="12"/>
          </p:nvPr>
        </p:nvSpPr>
        <p:spPr>
          <a:xfrm>
            <a:off x="6553200" y="6553200"/>
            <a:ext cx="2133600" cy="152400"/>
          </a:xfrm>
        </p:spPr>
        <p:txBody>
          <a:bodyPr/>
          <a:lstStyle>
            <a:lvl1pPr algn="r">
              <a:defRPr sz="1400" smtClean="0">
                <a:effectLst>
                  <a:outerShdw blurRad="38100" dist="38100" dir="2700000" algn="tl">
                    <a:srgbClr val="000000"/>
                  </a:outerShdw>
                </a:effectLst>
                <a:latin typeface="+mj-lt"/>
              </a:defRPr>
            </a:lvl1pPr>
          </a:lstStyle>
          <a:p>
            <a:fld id="{883F52A2-AF3D-4452-A45C-F5314EFCCA2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5" name="Rectangle 24"/>
          <p:cNvSpPr>
            <a:spLocks noGrp="1" noChangeArrowheads="1"/>
          </p:cNvSpPr>
          <p:nvPr>
            <p:ph type="ftr" sz="quarter" idx="11"/>
          </p:nvPr>
        </p:nvSpPr>
        <p:spPr>
          <a:ln/>
        </p:spPr>
        <p:txBody>
          <a:bodyPr/>
          <a:lstStyle>
            <a:lvl1pPr>
              <a:defRPr/>
            </a:lvl1pPr>
          </a:lstStyle>
          <a:p>
            <a:endParaRPr lang="ru-RU"/>
          </a:p>
        </p:txBody>
      </p:sp>
      <p:sp>
        <p:nvSpPr>
          <p:cNvPr id="6"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07175" y="447675"/>
            <a:ext cx="1781175" cy="5645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58888" y="447675"/>
            <a:ext cx="5195887" cy="5645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5" name="Rectangle 24"/>
          <p:cNvSpPr>
            <a:spLocks noGrp="1" noChangeArrowheads="1"/>
          </p:cNvSpPr>
          <p:nvPr>
            <p:ph type="ftr" sz="quarter" idx="11"/>
          </p:nvPr>
        </p:nvSpPr>
        <p:spPr>
          <a:ln/>
        </p:spPr>
        <p:txBody>
          <a:bodyPr/>
          <a:lstStyle>
            <a:lvl1pPr>
              <a:defRPr/>
            </a:lvl1pPr>
          </a:lstStyle>
          <a:p>
            <a:endParaRPr lang="ru-RU"/>
          </a:p>
        </p:txBody>
      </p:sp>
      <p:sp>
        <p:nvSpPr>
          <p:cNvPr id="6"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475" y="447675"/>
            <a:ext cx="7127875" cy="820738"/>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1258888" y="1412875"/>
            <a:ext cx="7129462" cy="4679950"/>
          </a:xfrm>
        </p:spPr>
        <p:txBody>
          <a:bodyPr/>
          <a:lstStyle/>
          <a:p>
            <a:pPr lvl="0"/>
            <a:r>
              <a:rPr lang="ru-RU" noProof="0" smtClean="0"/>
              <a:t>Вставка диаграммы</a:t>
            </a:r>
          </a:p>
        </p:txBody>
      </p:sp>
      <p:sp>
        <p:nvSpPr>
          <p:cNvPr id="4"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5" name="Rectangle 24"/>
          <p:cNvSpPr>
            <a:spLocks noGrp="1" noChangeArrowheads="1"/>
          </p:cNvSpPr>
          <p:nvPr>
            <p:ph type="ftr" sz="quarter" idx="11"/>
          </p:nvPr>
        </p:nvSpPr>
        <p:spPr>
          <a:ln/>
        </p:spPr>
        <p:txBody>
          <a:bodyPr/>
          <a:lstStyle>
            <a:lvl1pPr>
              <a:defRPr/>
            </a:lvl1pPr>
          </a:lstStyle>
          <a:p>
            <a:endParaRPr lang="ru-RU"/>
          </a:p>
        </p:txBody>
      </p:sp>
      <p:sp>
        <p:nvSpPr>
          <p:cNvPr id="6"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5" name="Rectangle 24"/>
          <p:cNvSpPr>
            <a:spLocks noGrp="1" noChangeArrowheads="1"/>
          </p:cNvSpPr>
          <p:nvPr>
            <p:ph type="ftr" sz="quarter" idx="11"/>
          </p:nvPr>
        </p:nvSpPr>
        <p:spPr>
          <a:ln/>
        </p:spPr>
        <p:txBody>
          <a:bodyPr/>
          <a:lstStyle>
            <a:lvl1pPr>
              <a:defRPr/>
            </a:lvl1pPr>
          </a:lstStyle>
          <a:p>
            <a:endParaRPr lang="ru-RU"/>
          </a:p>
        </p:txBody>
      </p:sp>
      <p:sp>
        <p:nvSpPr>
          <p:cNvPr id="6"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5" name="Rectangle 24"/>
          <p:cNvSpPr>
            <a:spLocks noGrp="1" noChangeArrowheads="1"/>
          </p:cNvSpPr>
          <p:nvPr>
            <p:ph type="ftr" sz="quarter" idx="11"/>
          </p:nvPr>
        </p:nvSpPr>
        <p:spPr>
          <a:ln/>
        </p:spPr>
        <p:txBody>
          <a:bodyPr/>
          <a:lstStyle>
            <a:lvl1pPr>
              <a:defRPr/>
            </a:lvl1pPr>
          </a:lstStyle>
          <a:p>
            <a:endParaRPr lang="ru-RU"/>
          </a:p>
        </p:txBody>
      </p:sp>
      <p:sp>
        <p:nvSpPr>
          <p:cNvPr id="6"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58888" y="1412875"/>
            <a:ext cx="3487737"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99025" y="1412875"/>
            <a:ext cx="3489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6" name="Rectangle 24"/>
          <p:cNvSpPr>
            <a:spLocks noGrp="1" noChangeArrowheads="1"/>
          </p:cNvSpPr>
          <p:nvPr>
            <p:ph type="ftr" sz="quarter" idx="11"/>
          </p:nvPr>
        </p:nvSpPr>
        <p:spPr>
          <a:ln/>
        </p:spPr>
        <p:txBody>
          <a:bodyPr/>
          <a:lstStyle>
            <a:lvl1pPr>
              <a:defRPr/>
            </a:lvl1pPr>
          </a:lstStyle>
          <a:p>
            <a:endParaRPr lang="ru-RU"/>
          </a:p>
        </p:txBody>
      </p:sp>
      <p:sp>
        <p:nvSpPr>
          <p:cNvPr id="7"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8" name="Rectangle 24"/>
          <p:cNvSpPr>
            <a:spLocks noGrp="1" noChangeArrowheads="1"/>
          </p:cNvSpPr>
          <p:nvPr>
            <p:ph type="ftr" sz="quarter" idx="11"/>
          </p:nvPr>
        </p:nvSpPr>
        <p:spPr>
          <a:ln/>
        </p:spPr>
        <p:txBody>
          <a:bodyPr/>
          <a:lstStyle>
            <a:lvl1pPr>
              <a:defRPr/>
            </a:lvl1pPr>
          </a:lstStyle>
          <a:p>
            <a:endParaRPr lang="ru-RU"/>
          </a:p>
        </p:txBody>
      </p:sp>
      <p:sp>
        <p:nvSpPr>
          <p:cNvPr id="9"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4" name="Rectangle 24"/>
          <p:cNvSpPr>
            <a:spLocks noGrp="1" noChangeArrowheads="1"/>
          </p:cNvSpPr>
          <p:nvPr>
            <p:ph type="ftr" sz="quarter" idx="11"/>
          </p:nvPr>
        </p:nvSpPr>
        <p:spPr>
          <a:ln/>
        </p:spPr>
        <p:txBody>
          <a:bodyPr/>
          <a:lstStyle>
            <a:lvl1pPr>
              <a:defRPr/>
            </a:lvl1pPr>
          </a:lstStyle>
          <a:p>
            <a:endParaRPr lang="ru-RU"/>
          </a:p>
        </p:txBody>
      </p:sp>
      <p:sp>
        <p:nvSpPr>
          <p:cNvPr id="5"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3" name="Rectangle 24"/>
          <p:cNvSpPr>
            <a:spLocks noGrp="1" noChangeArrowheads="1"/>
          </p:cNvSpPr>
          <p:nvPr>
            <p:ph type="ftr" sz="quarter" idx="11"/>
          </p:nvPr>
        </p:nvSpPr>
        <p:spPr>
          <a:ln/>
        </p:spPr>
        <p:txBody>
          <a:bodyPr/>
          <a:lstStyle>
            <a:lvl1pPr>
              <a:defRPr/>
            </a:lvl1pPr>
          </a:lstStyle>
          <a:p>
            <a:endParaRPr lang="ru-RU"/>
          </a:p>
        </p:txBody>
      </p:sp>
      <p:sp>
        <p:nvSpPr>
          <p:cNvPr id="4"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6" name="Rectangle 24"/>
          <p:cNvSpPr>
            <a:spLocks noGrp="1" noChangeArrowheads="1"/>
          </p:cNvSpPr>
          <p:nvPr>
            <p:ph type="ftr" sz="quarter" idx="11"/>
          </p:nvPr>
        </p:nvSpPr>
        <p:spPr>
          <a:ln/>
        </p:spPr>
        <p:txBody>
          <a:bodyPr/>
          <a:lstStyle>
            <a:lvl1pPr>
              <a:defRPr/>
            </a:lvl1pPr>
          </a:lstStyle>
          <a:p>
            <a:endParaRPr lang="ru-RU"/>
          </a:p>
        </p:txBody>
      </p:sp>
      <p:sp>
        <p:nvSpPr>
          <p:cNvPr id="7"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fld id="{F7770C84-B5B9-4F84-B883-6F33335C6D06}" type="datetimeFigureOut">
              <a:rPr lang="ru-RU" smtClean="0"/>
              <a:pPr/>
              <a:t>05.05.2014</a:t>
            </a:fld>
            <a:endParaRPr lang="ru-RU"/>
          </a:p>
        </p:txBody>
      </p:sp>
      <p:sp>
        <p:nvSpPr>
          <p:cNvPr id="6" name="Rectangle 24"/>
          <p:cNvSpPr>
            <a:spLocks noGrp="1" noChangeArrowheads="1"/>
          </p:cNvSpPr>
          <p:nvPr>
            <p:ph type="ftr" sz="quarter" idx="11"/>
          </p:nvPr>
        </p:nvSpPr>
        <p:spPr>
          <a:ln/>
        </p:spPr>
        <p:txBody>
          <a:bodyPr/>
          <a:lstStyle>
            <a:lvl1pPr>
              <a:defRPr/>
            </a:lvl1pPr>
          </a:lstStyle>
          <a:p>
            <a:endParaRPr lang="ru-RU"/>
          </a:p>
        </p:txBody>
      </p:sp>
      <p:sp>
        <p:nvSpPr>
          <p:cNvPr id="7" name="Rectangle 25"/>
          <p:cNvSpPr>
            <a:spLocks noGrp="1" noChangeArrowheads="1"/>
          </p:cNvSpPr>
          <p:nvPr>
            <p:ph type="sldNum" sz="quarter" idx="12"/>
          </p:nvPr>
        </p:nvSpPr>
        <p:spPr>
          <a:ln/>
        </p:spPr>
        <p:txBody>
          <a:bodyPr/>
          <a:lstStyle>
            <a:lvl1pPr>
              <a:defRPr/>
            </a:lvl1pPr>
          </a:lstStyle>
          <a:p>
            <a:fld id="{883F52A2-AF3D-4452-A45C-F5314EFCCA2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2" name="Group 33"/>
          <p:cNvGrpSpPr>
            <a:grpSpLocks/>
          </p:cNvGrpSpPr>
          <p:nvPr/>
        </p:nvGrpSpPr>
        <p:grpSpPr bwMode="auto">
          <a:xfrm>
            <a:off x="1295400" y="533400"/>
            <a:ext cx="6858000" cy="771525"/>
            <a:chOff x="960" y="432"/>
            <a:chExt cx="3936" cy="486"/>
          </a:xfrm>
        </p:grpSpPr>
        <p:grpSp>
          <p:nvGrpSpPr>
            <p:cNvPr id="3" name="Group 34"/>
            <p:cNvGrpSpPr>
              <a:grpSpLocks/>
            </p:cNvGrpSpPr>
            <p:nvPr userDrawn="1"/>
          </p:nvGrpSpPr>
          <p:grpSpPr bwMode="auto">
            <a:xfrm>
              <a:off x="960" y="432"/>
              <a:ext cx="3936" cy="486"/>
              <a:chOff x="864" y="432"/>
              <a:chExt cx="4128" cy="486"/>
            </a:xfrm>
          </p:grpSpPr>
          <p:sp>
            <p:nvSpPr>
              <p:cNvPr id="12323" name="Line 35"/>
              <p:cNvSpPr>
                <a:spLocks noChangeShapeType="1"/>
              </p:cNvSpPr>
              <p:nvPr userDrawn="1"/>
            </p:nvSpPr>
            <p:spPr bwMode="ltGray">
              <a:xfrm>
                <a:off x="864" y="710"/>
                <a:ext cx="4128" cy="0"/>
              </a:xfrm>
              <a:prstGeom prst="line">
                <a:avLst/>
              </a:prstGeom>
              <a:noFill/>
              <a:ln w="9525">
                <a:solidFill>
                  <a:schemeClr val="bg1"/>
                </a:solidFill>
                <a:round/>
                <a:headEnd/>
                <a:tailEnd/>
              </a:ln>
              <a:effectLst/>
            </p:spPr>
            <p:txBody>
              <a:bodyPr/>
              <a:lstStyle/>
              <a:p>
                <a:pPr>
                  <a:defRPr/>
                </a:pPr>
                <a:endParaRPr lang="ru-RU"/>
              </a:p>
            </p:txBody>
          </p:sp>
          <p:sp>
            <p:nvSpPr>
              <p:cNvPr id="12324" name="Line 36"/>
              <p:cNvSpPr>
                <a:spLocks noChangeShapeType="1"/>
              </p:cNvSpPr>
              <p:nvPr userDrawn="1"/>
            </p:nvSpPr>
            <p:spPr bwMode="ltGray">
              <a:xfrm>
                <a:off x="864" y="779"/>
                <a:ext cx="4128" cy="0"/>
              </a:xfrm>
              <a:prstGeom prst="line">
                <a:avLst/>
              </a:prstGeom>
              <a:noFill/>
              <a:ln w="9525">
                <a:solidFill>
                  <a:schemeClr val="bg1"/>
                </a:solidFill>
                <a:round/>
                <a:headEnd/>
                <a:tailEnd/>
              </a:ln>
              <a:effectLst/>
            </p:spPr>
            <p:txBody>
              <a:bodyPr/>
              <a:lstStyle/>
              <a:p>
                <a:pPr>
                  <a:defRPr/>
                </a:pPr>
                <a:endParaRPr lang="ru-RU"/>
              </a:p>
            </p:txBody>
          </p:sp>
          <p:sp>
            <p:nvSpPr>
              <p:cNvPr id="12325" name="Line 37"/>
              <p:cNvSpPr>
                <a:spLocks noChangeShapeType="1"/>
              </p:cNvSpPr>
              <p:nvPr userDrawn="1"/>
            </p:nvSpPr>
            <p:spPr bwMode="ltGray">
              <a:xfrm>
                <a:off x="864" y="918"/>
                <a:ext cx="4128" cy="0"/>
              </a:xfrm>
              <a:prstGeom prst="line">
                <a:avLst/>
              </a:prstGeom>
              <a:noFill/>
              <a:ln w="9525">
                <a:solidFill>
                  <a:schemeClr val="bg1"/>
                </a:solidFill>
                <a:round/>
                <a:headEnd/>
                <a:tailEnd/>
              </a:ln>
              <a:effectLst/>
            </p:spPr>
            <p:txBody>
              <a:bodyPr/>
              <a:lstStyle/>
              <a:p>
                <a:pPr>
                  <a:defRPr/>
                </a:pPr>
                <a:endParaRPr lang="ru-RU"/>
              </a:p>
            </p:txBody>
          </p:sp>
          <p:sp>
            <p:nvSpPr>
              <p:cNvPr id="12326" name="Line 38"/>
              <p:cNvSpPr>
                <a:spLocks noChangeShapeType="1"/>
              </p:cNvSpPr>
              <p:nvPr userDrawn="1"/>
            </p:nvSpPr>
            <p:spPr bwMode="ltGray">
              <a:xfrm>
                <a:off x="864" y="848"/>
                <a:ext cx="4128" cy="0"/>
              </a:xfrm>
              <a:prstGeom prst="line">
                <a:avLst/>
              </a:prstGeom>
              <a:noFill/>
              <a:ln w="9525">
                <a:solidFill>
                  <a:schemeClr val="bg1"/>
                </a:solidFill>
                <a:round/>
                <a:headEnd/>
                <a:tailEnd/>
              </a:ln>
              <a:effectLst/>
            </p:spPr>
            <p:txBody>
              <a:bodyPr/>
              <a:lstStyle/>
              <a:p>
                <a:pPr>
                  <a:defRPr/>
                </a:pPr>
                <a:endParaRPr lang="ru-RU"/>
              </a:p>
            </p:txBody>
          </p:sp>
          <p:sp>
            <p:nvSpPr>
              <p:cNvPr id="12327" name="Line 39"/>
              <p:cNvSpPr>
                <a:spLocks noChangeShapeType="1"/>
              </p:cNvSpPr>
              <p:nvPr userDrawn="1"/>
            </p:nvSpPr>
            <p:spPr bwMode="ltGray">
              <a:xfrm>
                <a:off x="864" y="432"/>
                <a:ext cx="4128" cy="0"/>
              </a:xfrm>
              <a:prstGeom prst="line">
                <a:avLst/>
              </a:prstGeom>
              <a:noFill/>
              <a:ln w="9525">
                <a:solidFill>
                  <a:schemeClr val="bg1"/>
                </a:solidFill>
                <a:round/>
                <a:headEnd/>
                <a:tailEnd/>
              </a:ln>
              <a:effectLst/>
            </p:spPr>
            <p:txBody>
              <a:bodyPr/>
              <a:lstStyle/>
              <a:p>
                <a:pPr>
                  <a:defRPr/>
                </a:pPr>
                <a:endParaRPr lang="ru-RU"/>
              </a:p>
            </p:txBody>
          </p:sp>
          <p:sp>
            <p:nvSpPr>
              <p:cNvPr id="12328" name="Line 40"/>
              <p:cNvSpPr>
                <a:spLocks noChangeShapeType="1"/>
              </p:cNvSpPr>
              <p:nvPr userDrawn="1"/>
            </p:nvSpPr>
            <p:spPr bwMode="ltGray">
              <a:xfrm>
                <a:off x="864" y="502"/>
                <a:ext cx="4128" cy="0"/>
              </a:xfrm>
              <a:prstGeom prst="line">
                <a:avLst/>
              </a:prstGeom>
              <a:noFill/>
              <a:ln w="9525">
                <a:solidFill>
                  <a:schemeClr val="bg1"/>
                </a:solidFill>
                <a:round/>
                <a:headEnd/>
                <a:tailEnd/>
              </a:ln>
              <a:effectLst/>
            </p:spPr>
            <p:txBody>
              <a:bodyPr/>
              <a:lstStyle/>
              <a:p>
                <a:pPr>
                  <a:defRPr/>
                </a:pPr>
                <a:endParaRPr lang="ru-RU"/>
              </a:p>
            </p:txBody>
          </p:sp>
          <p:sp>
            <p:nvSpPr>
              <p:cNvPr id="12329" name="Line 41"/>
              <p:cNvSpPr>
                <a:spLocks noChangeShapeType="1"/>
              </p:cNvSpPr>
              <p:nvPr userDrawn="1"/>
            </p:nvSpPr>
            <p:spPr bwMode="ltGray">
              <a:xfrm>
                <a:off x="864" y="640"/>
                <a:ext cx="4128" cy="0"/>
              </a:xfrm>
              <a:prstGeom prst="line">
                <a:avLst/>
              </a:prstGeom>
              <a:noFill/>
              <a:ln w="9525">
                <a:solidFill>
                  <a:schemeClr val="bg1"/>
                </a:solidFill>
                <a:round/>
                <a:headEnd/>
                <a:tailEnd/>
              </a:ln>
              <a:effectLst/>
            </p:spPr>
            <p:txBody>
              <a:bodyPr/>
              <a:lstStyle/>
              <a:p>
                <a:pPr>
                  <a:defRPr/>
                </a:pPr>
                <a:endParaRPr lang="ru-RU"/>
              </a:p>
            </p:txBody>
          </p:sp>
          <p:sp>
            <p:nvSpPr>
              <p:cNvPr id="12330" name="Line 42"/>
              <p:cNvSpPr>
                <a:spLocks noChangeShapeType="1"/>
              </p:cNvSpPr>
              <p:nvPr userDrawn="1"/>
            </p:nvSpPr>
            <p:spPr bwMode="ltGray">
              <a:xfrm>
                <a:off x="864" y="571"/>
                <a:ext cx="4128" cy="0"/>
              </a:xfrm>
              <a:prstGeom prst="line">
                <a:avLst/>
              </a:prstGeom>
              <a:noFill/>
              <a:ln w="9525">
                <a:solidFill>
                  <a:schemeClr val="bg1"/>
                </a:solidFill>
                <a:round/>
                <a:headEnd/>
                <a:tailEnd/>
              </a:ln>
              <a:effectLst/>
            </p:spPr>
            <p:txBody>
              <a:bodyPr/>
              <a:lstStyle/>
              <a:p>
                <a:pPr>
                  <a:defRPr/>
                </a:pPr>
                <a:endParaRPr lang="ru-RU"/>
              </a:p>
            </p:txBody>
          </p:sp>
        </p:grpSp>
        <p:grpSp>
          <p:nvGrpSpPr>
            <p:cNvPr id="4" name="Group 43"/>
            <p:cNvGrpSpPr>
              <a:grpSpLocks/>
            </p:cNvGrpSpPr>
            <p:nvPr userDrawn="1"/>
          </p:nvGrpSpPr>
          <p:grpSpPr bwMode="auto">
            <a:xfrm>
              <a:off x="960" y="432"/>
              <a:ext cx="3936" cy="480"/>
              <a:chOff x="960" y="384"/>
              <a:chExt cx="3936" cy="624"/>
            </a:xfrm>
          </p:grpSpPr>
          <p:sp>
            <p:nvSpPr>
              <p:cNvPr id="12332" name="Line 44"/>
              <p:cNvSpPr>
                <a:spLocks noChangeShapeType="1"/>
              </p:cNvSpPr>
              <p:nvPr userDrawn="1"/>
            </p:nvSpPr>
            <p:spPr bwMode="ltGray">
              <a:xfrm>
                <a:off x="960" y="384"/>
                <a:ext cx="0" cy="624"/>
              </a:xfrm>
              <a:prstGeom prst="line">
                <a:avLst/>
              </a:prstGeom>
              <a:noFill/>
              <a:ln w="9525">
                <a:solidFill>
                  <a:schemeClr val="bg1"/>
                </a:solidFill>
                <a:round/>
                <a:headEnd/>
                <a:tailEnd/>
              </a:ln>
              <a:effectLst/>
            </p:spPr>
            <p:txBody>
              <a:bodyPr/>
              <a:lstStyle/>
              <a:p>
                <a:pPr>
                  <a:defRPr/>
                </a:pPr>
                <a:endParaRPr lang="ru-RU"/>
              </a:p>
            </p:txBody>
          </p:sp>
          <p:sp>
            <p:nvSpPr>
              <p:cNvPr id="12333" name="Line 45"/>
              <p:cNvSpPr>
                <a:spLocks noChangeShapeType="1"/>
              </p:cNvSpPr>
              <p:nvPr userDrawn="1"/>
            </p:nvSpPr>
            <p:spPr bwMode="ltGray">
              <a:xfrm>
                <a:off x="1056" y="384"/>
                <a:ext cx="0" cy="624"/>
              </a:xfrm>
              <a:prstGeom prst="line">
                <a:avLst/>
              </a:prstGeom>
              <a:noFill/>
              <a:ln w="9525">
                <a:solidFill>
                  <a:schemeClr val="bg1"/>
                </a:solidFill>
                <a:round/>
                <a:headEnd/>
                <a:tailEnd/>
              </a:ln>
              <a:effectLst/>
            </p:spPr>
            <p:txBody>
              <a:bodyPr/>
              <a:lstStyle/>
              <a:p>
                <a:pPr>
                  <a:defRPr/>
                </a:pPr>
                <a:endParaRPr lang="ru-RU"/>
              </a:p>
            </p:txBody>
          </p:sp>
          <p:sp>
            <p:nvSpPr>
              <p:cNvPr id="12334" name="Line 46"/>
              <p:cNvSpPr>
                <a:spLocks noChangeShapeType="1"/>
              </p:cNvSpPr>
              <p:nvPr userDrawn="1"/>
            </p:nvSpPr>
            <p:spPr bwMode="ltGray">
              <a:xfrm>
                <a:off x="1152" y="384"/>
                <a:ext cx="0" cy="624"/>
              </a:xfrm>
              <a:prstGeom prst="line">
                <a:avLst/>
              </a:prstGeom>
              <a:noFill/>
              <a:ln w="9525">
                <a:solidFill>
                  <a:schemeClr val="bg1"/>
                </a:solidFill>
                <a:round/>
                <a:headEnd/>
                <a:tailEnd/>
              </a:ln>
              <a:effectLst/>
            </p:spPr>
            <p:txBody>
              <a:bodyPr/>
              <a:lstStyle/>
              <a:p>
                <a:pPr>
                  <a:defRPr/>
                </a:pPr>
                <a:endParaRPr lang="ru-RU"/>
              </a:p>
            </p:txBody>
          </p:sp>
          <p:sp>
            <p:nvSpPr>
              <p:cNvPr id="12335" name="Line 47"/>
              <p:cNvSpPr>
                <a:spLocks noChangeShapeType="1"/>
              </p:cNvSpPr>
              <p:nvPr userDrawn="1"/>
            </p:nvSpPr>
            <p:spPr bwMode="ltGray">
              <a:xfrm>
                <a:off x="1248" y="384"/>
                <a:ext cx="0" cy="624"/>
              </a:xfrm>
              <a:prstGeom prst="line">
                <a:avLst/>
              </a:prstGeom>
              <a:noFill/>
              <a:ln w="9525">
                <a:solidFill>
                  <a:schemeClr val="bg1"/>
                </a:solidFill>
                <a:round/>
                <a:headEnd/>
                <a:tailEnd/>
              </a:ln>
              <a:effectLst/>
            </p:spPr>
            <p:txBody>
              <a:bodyPr/>
              <a:lstStyle/>
              <a:p>
                <a:pPr>
                  <a:defRPr/>
                </a:pPr>
                <a:endParaRPr lang="ru-RU"/>
              </a:p>
            </p:txBody>
          </p:sp>
          <p:sp>
            <p:nvSpPr>
              <p:cNvPr id="12336" name="Line 48"/>
              <p:cNvSpPr>
                <a:spLocks noChangeShapeType="1"/>
              </p:cNvSpPr>
              <p:nvPr userDrawn="1"/>
            </p:nvSpPr>
            <p:spPr bwMode="ltGray">
              <a:xfrm>
                <a:off x="1344" y="384"/>
                <a:ext cx="0" cy="624"/>
              </a:xfrm>
              <a:prstGeom prst="line">
                <a:avLst/>
              </a:prstGeom>
              <a:noFill/>
              <a:ln w="9525">
                <a:solidFill>
                  <a:schemeClr val="bg1"/>
                </a:solidFill>
                <a:round/>
                <a:headEnd/>
                <a:tailEnd/>
              </a:ln>
              <a:effectLst/>
            </p:spPr>
            <p:txBody>
              <a:bodyPr/>
              <a:lstStyle/>
              <a:p>
                <a:pPr>
                  <a:defRPr/>
                </a:pPr>
                <a:endParaRPr lang="ru-RU"/>
              </a:p>
            </p:txBody>
          </p:sp>
          <p:sp>
            <p:nvSpPr>
              <p:cNvPr id="12337" name="Line 49"/>
              <p:cNvSpPr>
                <a:spLocks noChangeShapeType="1"/>
              </p:cNvSpPr>
              <p:nvPr userDrawn="1"/>
            </p:nvSpPr>
            <p:spPr bwMode="ltGray">
              <a:xfrm>
                <a:off x="1440" y="384"/>
                <a:ext cx="0" cy="624"/>
              </a:xfrm>
              <a:prstGeom prst="line">
                <a:avLst/>
              </a:prstGeom>
              <a:noFill/>
              <a:ln w="9525">
                <a:solidFill>
                  <a:schemeClr val="bg1"/>
                </a:solidFill>
                <a:round/>
                <a:headEnd/>
                <a:tailEnd/>
              </a:ln>
              <a:effectLst/>
            </p:spPr>
            <p:txBody>
              <a:bodyPr/>
              <a:lstStyle/>
              <a:p>
                <a:pPr>
                  <a:defRPr/>
                </a:pPr>
                <a:endParaRPr lang="ru-RU"/>
              </a:p>
            </p:txBody>
          </p:sp>
          <p:sp>
            <p:nvSpPr>
              <p:cNvPr id="12338" name="Line 50"/>
              <p:cNvSpPr>
                <a:spLocks noChangeShapeType="1"/>
              </p:cNvSpPr>
              <p:nvPr userDrawn="1"/>
            </p:nvSpPr>
            <p:spPr bwMode="ltGray">
              <a:xfrm>
                <a:off x="1536" y="384"/>
                <a:ext cx="0" cy="624"/>
              </a:xfrm>
              <a:prstGeom prst="line">
                <a:avLst/>
              </a:prstGeom>
              <a:noFill/>
              <a:ln w="9525">
                <a:solidFill>
                  <a:schemeClr val="bg1"/>
                </a:solidFill>
                <a:round/>
                <a:headEnd/>
                <a:tailEnd/>
              </a:ln>
              <a:effectLst/>
            </p:spPr>
            <p:txBody>
              <a:bodyPr/>
              <a:lstStyle/>
              <a:p>
                <a:pPr>
                  <a:defRPr/>
                </a:pPr>
                <a:endParaRPr lang="ru-RU"/>
              </a:p>
            </p:txBody>
          </p:sp>
          <p:sp>
            <p:nvSpPr>
              <p:cNvPr id="12339" name="Line 51"/>
              <p:cNvSpPr>
                <a:spLocks noChangeShapeType="1"/>
              </p:cNvSpPr>
              <p:nvPr userDrawn="1"/>
            </p:nvSpPr>
            <p:spPr bwMode="ltGray">
              <a:xfrm>
                <a:off x="1632" y="384"/>
                <a:ext cx="0" cy="624"/>
              </a:xfrm>
              <a:prstGeom prst="line">
                <a:avLst/>
              </a:prstGeom>
              <a:noFill/>
              <a:ln w="9525">
                <a:solidFill>
                  <a:schemeClr val="bg1"/>
                </a:solidFill>
                <a:round/>
                <a:headEnd/>
                <a:tailEnd/>
              </a:ln>
              <a:effectLst/>
            </p:spPr>
            <p:txBody>
              <a:bodyPr/>
              <a:lstStyle/>
              <a:p>
                <a:pPr>
                  <a:defRPr/>
                </a:pPr>
                <a:endParaRPr lang="ru-RU"/>
              </a:p>
            </p:txBody>
          </p:sp>
          <p:sp>
            <p:nvSpPr>
              <p:cNvPr id="12340" name="Line 52"/>
              <p:cNvSpPr>
                <a:spLocks noChangeShapeType="1"/>
              </p:cNvSpPr>
              <p:nvPr userDrawn="1"/>
            </p:nvSpPr>
            <p:spPr bwMode="ltGray">
              <a:xfrm>
                <a:off x="1728" y="384"/>
                <a:ext cx="0" cy="624"/>
              </a:xfrm>
              <a:prstGeom prst="line">
                <a:avLst/>
              </a:prstGeom>
              <a:noFill/>
              <a:ln w="9525">
                <a:solidFill>
                  <a:schemeClr val="bg1"/>
                </a:solidFill>
                <a:round/>
                <a:headEnd/>
                <a:tailEnd/>
              </a:ln>
              <a:effectLst/>
            </p:spPr>
            <p:txBody>
              <a:bodyPr/>
              <a:lstStyle/>
              <a:p>
                <a:pPr>
                  <a:defRPr/>
                </a:pPr>
                <a:endParaRPr lang="ru-RU"/>
              </a:p>
            </p:txBody>
          </p:sp>
          <p:sp>
            <p:nvSpPr>
              <p:cNvPr id="12341" name="Line 53"/>
              <p:cNvSpPr>
                <a:spLocks noChangeShapeType="1"/>
              </p:cNvSpPr>
              <p:nvPr userDrawn="1"/>
            </p:nvSpPr>
            <p:spPr bwMode="ltGray">
              <a:xfrm>
                <a:off x="1824" y="384"/>
                <a:ext cx="0" cy="624"/>
              </a:xfrm>
              <a:prstGeom prst="line">
                <a:avLst/>
              </a:prstGeom>
              <a:noFill/>
              <a:ln w="9525">
                <a:solidFill>
                  <a:schemeClr val="bg1"/>
                </a:solidFill>
                <a:round/>
                <a:headEnd/>
                <a:tailEnd/>
              </a:ln>
              <a:effectLst/>
            </p:spPr>
            <p:txBody>
              <a:bodyPr/>
              <a:lstStyle/>
              <a:p>
                <a:pPr>
                  <a:defRPr/>
                </a:pPr>
                <a:endParaRPr lang="ru-RU"/>
              </a:p>
            </p:txBody>
          </p:sp>
          <p:sp>
            <p:nvSpPr>
              <p:cNvPr id="12342" name="Line 54"/>
              <p:cNvSpPr>
                <a:spLocks noChangeShapeType="1"/>
              </p:cNvSpPr>
              <p:nvPr userDrawn="1"/>
            </p:nvSpPr>
            <p:spPr bwMode="ltGray">
              <a:xfrm>
                <a:off x="1920" y="384"/>
                <a:ext cx="0" cy="624"/>
              </a:xfrm>
              <a:prstGeom prst="line">
                <a:avLst/>
              </a:prstGeom>
              <a:noFill/>
              <a:ln w="9525">
                <a:solidFill>
                  <a:schemeClr val="bg1"/>
                </a:solidFill>
                <a:round/>
                <a:headEnd/>
                <a:tailEnd/>
              </a:ln>
              <a:effectLst/>
            </p:spPr>
            <p:txBody>
              <a:bodyPr/>
              <a:lstStyle/>
              <a:p>
                <a:pPr>
                  <a:defRPr/>
                </a:pPr>
                <a:endParaRPr lang="ru-RU"/>
              </a:p>
            </p:txBody>
          </p:sp>
          <p:sp>
            <p:nvSpPr>
              <p:cNvPr id="12343" name="Line 55"/>
              <p:cNvSpPr>
                <a:spLocks noChangeShapeType="1"/>
              </p:cNvSpPr>
              <p:nvPr userDrawn="1"/>
            </p:nvSpPr>
            <p:spPr bwMode="ltGray">
              <a:xfrm>
                <a:off x="2016" y="384"/>
                <a:ext cx="0" cy="624"/>
              </a:xfrm>
              <a:prstGeom prst="line">
                <a:avLst/>
              </a:prstGeom>
              <a:noFill/>
              <a:ln w="9525">
                <a:solidFill>
                  <a:schemeClr val="bg1"/>
                </a:solidFill>
                <a:round/>
                <a:headEnd/>
                <a:tailEnd/>
              </a:ln>
              <a:effectLst/>
            </p:spPr>
            <p:txBody>
              <a:bodyPr/>
              <a:lstStyle/>
              <a:p>
                <a:pPr>
                  <a:defRPr/>
                </a:pPr>
                <a:endParaRPr lang="ru-RU"/>
              </a:p>
            </p:txBody>
          </p:sp>
          <p:sp>
            <p:nvSpPr>
              <p:cNvPr id="12344" name="Line 56"/>
              <p:cNvSpPr>
                <a:spLocks noChangeShapeType="1"/>
              </p:cNvSpPr>
              <p:nvPr userDrawn="1"/>
            </p:nvSpPr>
            <p:spPr bwMode="ltGray">
              <a:xfrm>
                <a:off x="2112" y="384"/>
                <a:ext cx="0" cy="624"/>
              </a:xfrm>
              <a:prstGeom prst="line">
                <a:avLst/>
              </a:prstGeom>
              <a:noFill/>
              <a:ln w="9525">
                <a:solidFill>
                  <a:schemeClr val="bg1"/>
                </a:solidFill>
                <a:round/>
                <a:headEnd/>
                <a:tailEnd/>
              </a:ln>
              <a:effectLst/>
            </p:spPr>
            <p:txBody>
              <a:bodyPr/>
              <a:lstStyle/>
              <a:p>
                <a:pPr>
                  <a:defRPr/>
                </a:pPr>
                <a:endParaRPr lang="ru-RU"/>
              </a:p>
            </p:txBody>
          </p:sp>
          <p:sp>
            <p:nvSpPr>
              <p:cNvPr id="12345" name="Line 57"/>
              <p:cNvSpPr>
                <a:spLocks noChangeShapeType="1"/>
              </p:cNvSpPr>
              <p:nvPr userDrawn="1"/>
            </p:nvSpPr>
            <p:spPr bwMode="ltGray">
              <a:xfrm>
                <a:off x="2208" y="384"/>
                <a:ext cx="0" cy="624"/>
              </a:xfrm>
              <a:prstGeom prst="line">
                <a:avLst/>
              </a:prstGeom>
              <a:noFill/>
              <a:ln w="9525">
                <a:solidFill>
                  <a:schemeClr val="bg1"/>
                </a:solidFill>
                <a:round/>
                <a:headEnd/>
                <a:tailEnd/>
              </a:ln>
              <a:effectLst/>
            </p:spPr>
            <p:txBody>
              <a:bodyPr/>
              <a:lstStyle/>
              <a:p>
                <a:pPr>
                  <a:defRPr/>
                </a:pPr>
                <a:endParaRPr lang="ru-RU"/>
              </a:p>
            </p:txBody>
          </p:sp>
          <p:sp>
            <p:nvSpPr>
              <p:cNvPr id="12346" name="Line 58"/>
              <p:cNvSpPr>
                <a:spLocks noChangeShapeType="1"/>
              </p:cNvSpPr>
              <p:nvPr userDrawn="1"/>
            </p:nvSpPr>
            <p:spPr bwMode="ltGray">
              <a:xfrm>
                <a:off x="2304" y="384"/>
                <a:ext cx="0" cy="624"/>
              </a:xfrm>
              <a:prstGeom prst="line">
                <a:avLst/>
              </a:prstGeom>
              <a:noFill/>
              <a:ln w="9525">
                <a:solidFill>
                  <a:schemeClr val="bg1"/>
                </a:solidFill>
                <a:round/>
                <a:headEnd/>
                <a:tailEnd/>
              </a:ln>
              <a:effectLst/>
            </p:spPr>
            <p:txBody>
              <a:bodyPr/>
              <a:lstStyle/>
              <a:p>
                <a:pPr>
                  <a:defRPr/>
                </a:pPr>
                <a:endParaRPr lang="ru-RU"/>
              </a:p>
            </p:txBody>
          </p:sp>
          <p:sp>
            <p:nvSpPr>
              <p:cNvPr id="12347" name="Line 59"/>
              <p:cNvSpPr>
                <a:spLocks noChangeShapeType="1"/>
              </p:cNvSpPr>
              <p:nvPr userDrawn="1"/>
            </p:nvSpPr>
            <p:spPr bwMode="ltGray">
              <a:xfrm>
                <a:off x="2400" y="384"/>
                <a:ext cx="0" cy="624"/>
              </a:xfrm>
              <a:prstGeom prst="line">
                <a:avLst/>
              </a:prstGeom>
              <a:noFill/>
              <a:ln w="9525">
                <a:solidFill>
                  <a:schemeClr val="bg1"/>
                </a:solidFill>
                <a:round/>
                <a:headEnd/>
                <a:tailEnd/>
              </a:ln>
              <a:effectLst/>
            </p:spPr>
            <p:txBody>
              <a:bodyPr/>
              <a:lstStyle/>
              <a:p>
                <a:pPr>
                  <a:defRPr/>
                </a:pPr>
                <a:endParaRPr lang="ru-RU"/>
              </a:p>
            </p:txBody>
          </p:sp>
          <p:sp>
            <p:nvSpPr>
              <p:cNvPr id="12348" name="Line 60"/>
              <p:cNvSpPr>
                <a:spLocks noChangeShapeType="1"/>
              </p:cNvSpPr>
              <p:nvPr userDrawn="1"/>
            </p:nvSpPr>
            <p:spPr bwMode="ltGray">
              <a:xfrm>
                <a:off x="2496" y="384"/>
                <a:ext cx="0" cy="624"/>
              </a:xfrm>
              <a:prstGeom prst="line">
                <a:avLst/>
              </a:prstGeom>
              <a:noFill/>
              <a:ln w="9525">
                <a:solidFill>
                  <a:schemeClr val="bg1"/>
                </a:solidFill>
                <a:round/>
                <a:headEnd/>
                <a:tailEnd/>
              </a:ln>
              <a:effectLst/>
            </p:spPr>
            <p:txBody>
              <a:bodyPr/>
              <a:lstStyle/>
              <a:p>
                <a:pPr>
                  <a:defRPr/>
                </a:pPr>
                <a:endParaRPr lang="ru-RU"/>
              </a:p>
            </p:txBody>
          </p:sp>
          <p:sp>
            <p:nvSpPr>
              <p:cNvPr id="12349" name="Line 61"/>
              <p:cNvSpPr>
                <a:spLocks noChangeShapeType="1"/>
              </p:cNvSpPr>
              <p:nvPr userDrawn="1"/>
            </p:nvSpPr>
            <p:spPr bwMode="ltGray">
              <a:xfrm>
                <a:off x="2592" y="384"/>
                <a:ext cx="0" cy="624"/>
              </a:xfrm>
              <a:prstGeom prst="line">
                <a:avLst/>
              </a:prstGeom>
              <a:noFill/>
              <a:ln w="9525">
                <a:solidFill>
                  <a:schemeClr val="bg1"/>
                </a:solidFill>
                <a:round/>
                <a:headEnd/>
                <a:tailEnd/>
              </a:ln>
              <a:effectLst/>
            </p:spPr>
            <p:txBody>
              <a:bodyPr/>
              <a:lstStyle/>
              <a:p>
                <a:pPr>
                  <a:defRPr/>
                </a:pPr>
                <a:endParaRPr lang="ru-RU"/>
              </a:p>
            </p:txBody>
          </p:sp>
          <p:sp>
            <p:nvSpPr>
              <p:cNvPr id="12350" name="Line 62"/>
              <p:cNvSpPr>
                <a:spLocks noChangeShapeType="1"/>
              </p:cNvSpPr>
              <p:nvPr userDrawn="1"/>
            </p:nvSpPr>
            <p:spPr bwMode="ltGray">
              <a:xfrm>
                <a:off x="2688" y="384"/>
                <a:ext cx="0" cy="624"/>
              </a:xfrm>
              <a:prstGeom prst="line">
                <a:avLst/>
              </a:prstGeom>
              <a:noFill/>
              <a:ln w="9525">
                <a:solidFill>
                  <a:schemeClr val="bg1"/>
                </a:solidFill>
                <a:round/>
                <a:headEnd/>
                <a:tailEnd/>
              </a:ln>
              <a:effectLst/>
            </p:spPr>
            <p:txBody>
              <a:bodyPr/>
              <a:lstStyle/>
              <a:p>
                <a:pPr>
                  <a:defRPr/>
                </a:pPr>
                <a:endParaRPr lang="ru-RU"/>
              </a:p>
            </p:txBody>
          </p:sp>
          <p:sp>
            <p:nvSpPr>
              <p:cNvPr id="12351" name="Line 63"/>
              <p:cNvSpPr>
                <a:spLocks noChangeShapeType="1"/>
              </p:cNvSpPr>
              <p:nvPr userDrawn="1"/>
            </p:nvSpPr>
            <p:spPr bwMode="ltGray">
              <a:xfrm>
                <a:off x="2784" y="384"/>
                <a:ext cx="0" cy="624"/>
              </a:xfrm>
              <a:prstGeom prst="line">
                <a:avLst/>
              </a:prstGeom>
              <a:noFill/>
              <a:ln w="9525">
                <a:solidFill>
                  <a:schemeClr val="bg1"/>
                </a:solidFill>
                <a:round/>
                <a:headEnd/>
                <a:tailEnd/>
              </a:ln>
              <a:effectLst/>
            </p:spPr>
            <p:txBody>
              <a:bodyPr/>
              <a:lstStyle/>
              <a:p>
                <a:pPr>
                  <a:defRPr/>
                </a:pPr>
                <a:endParaRPr lang="ru-RU"/>
              </a:p>
            </p:txBody>
          </p:sp>
          <p:sp>
            <p:nvSpPr>
              <p:cNvPr id="12352" name="Line 64"/>
              <p:cNvSpPr>
                <a:spLocks noChangeShapeType="1"/>
              </p:cNvSpPr>
              <p:nvPr userDrawn="1"/>
            </p:nvSpPr>
            <p:spPr bwMode="ltGray">
              <a:xfrm>
                <a:off x="2880" y="384"/>
                <a:ext cx="0" cy="624"/>
              </a:xfrm>
              <a:prstGeom prst="line">
                <a:avLst/>
              </a:prstGeom>
              <a:noFill/>
              <a:ln w="9525">
                <a:solidFill>
                  <a:schemeClr val="bg1"/>
                </a:solidFill>
                <a:round/>
                <a:headEnd/>
                <a:tailEnd/>
              </a:ln>
              <a:effectLst/>
            </p:spPr>
            <p:txBody>
              <a:bodyPr/>
              <a:lstStyle/>
              <a:p>
                <a:pPr>
                  <a:defRPr/>
                </a:pPr>
                <a:endParaRPr lang="ru-RU"/>
              </a:p>
            </p:txBody>
          </p:sp>
          <p:sp>
            <p:nvSpPr>
              <p:cNvPr id="12353" name="Line 65"/>
              <p:cNvSpPr>
                <a:spLocks noChangeShapeType="1"/>
              </p:cNvSpPr>
              <p:nvPr userDrawn="1"/>
            </p:nvSpPr>
            <p:spPr bwMode="ltGray">
              <a:xfrm>
                <a:off x="2976" y="384"/>
                <a:ext cx="0" cy="624"/>
              </a:xfrm>
              <a:prstGeom prst="line">
                <a:avLst/>
              </a:prstGeom>
              <a:noFill/>
              <a:ln w="9525">
                <a:solidFill>
                  <a:schemeClr val="bg1"/>
                </a:solidFill>
                <a:round/>
                <a:headEnd/>
                <a:tailEnd/>
              </a:ln>
              <a:effectLst/>
            </p:spPr>
            <p:txBody>
              <a:bodyPr/>
              <a:lstStyle/>
              <a:p>
                <a:pPr>
                  <a:defRPr/>
                </a:pPr>
                <a:endParaRPr lang="ru-RU"/>
              </a:p>
            </p:txBody>
          </p:sp>
          <p:sp>
            <p:nvSpPr>
              <p:cNvPr id="12354" name="Line 66"/>
              <p:cNvSpPr>
                <a:spLocks noChangeShapeType="1"/>
              </p:cNvSpPr>
              <p:nvPr userDrawn="1"/>
            </p:nvSpPr>
            <p:spPr bwMode="ltGray">
              <a:xfrm>
                <a:off x="3072" y="384"/>
                <a:ext cx="0" cy="624"/>
              </a:xfrm>
              <a:prstGeom prst="line">
                <a:avLst/>
              </a:prstGeom>
              <a:noFill/>
              <a:ln w="9525">
                <a:solidFill>
                  <a:schemeClr val="bg1"/>
                </a:solidFill>
                <a:round/>
                <a:headEnd/>
                <a:tailEnd/>
              </a:ln>
              <a:effectLst/>
            </p:spPr>
            <p:txBody>
              <a:bodyPr/>
              <a:lstStyle/>
              <a:p>
                <a:pPr>
                  <a:defRPr/>
                </a:pPr>
                <a:endParaRPr lang="ru-RU"/>
              </a:p>
            </p:txBody>
          </p:sp>
          <p:sp>
            <p:nvSpPr>
              <p:cNvPr id="12355" name="Line 67"/>
              <p:cNvSpPr>
                <a:spLocks noChangeShapeType="1"/>
              </p:cNvSpPr>
              <p:nvPr userDrawn="1"/>
            </p:nvSpPr>
            <p:spPr bwMode="ltGray">
              <a:xfrm>
                <a:off x="3168" y="384"/>
                <a:ext cx="0" cy="624"/>
              </a:xfrm>
              <a:prstGeom prst="line">
                <a:avLst/>
              </a:prstGeom>
              <a:noFill/>
              <a:ln w="9525">
                <a:solidFill>
                  <a:schemeClr val="bg1"/>
                </a:solidFill>
                <a:round/>
                <a:headEnd/>
                <a:tailEnd/>
              </a:ln>
              <a:effectLst/>
            </p:spPr>
            <p:txBody>
              <a:bodyPr/>
              <a:lstStyle/>
              <a:p>
                <a:pPr>
                  <a:defRPr/>
                </a:pPr>
                <a:endParaRPr lang="ru-RU"/>
              </a:p>
            </p:txBody>
          </p:sp>
          <p:sp>
            <p:nvSpPr>
              <p:cNvPr id="12356" name="Line 68"/>
              <p:cNvSpPr>
                <a:spLocks noChangeShapeType="1"/>
              </p:cNvSpPr>
              <p:nvPr userDrawn="1"/>
            </p:nvSpPr>
            <p:spPr bwMode="ltGray">
              <a:xfrm>
                <a:off x="3264" y="384"/>
                <a:ext cx="0" cy="624"/>
              </a:xfrm>
              <a:prstGeom prst="line">
                <a:avLst/>
              </a:prstGeom>
              <a:noFill/>
              <a:ln w="9525">
                <a:solidFill>
                  <a:schemeClr val="bg1"/>
                </a:solidFill>
                <a:round/>
                <a:headEnd/>
                <a:tailEnd/>
              </a:ln>
              <a:effectLst/>
            </p:spPr>
            <p:txBody>
              <a:bodyPr/>
              <a:lstStyle/>
              <a:p>
                <a:pPr>
                  <a:defRPr/>
                </a:pPr>
                <a:endParaRPr lang="ru-RU"/>
              </a:p>
            </p:txBody>
          </p:sp>
          <p:sp>
            <p:nvSpPr>
              <p:cNvPr id="12357" name="Line 69"/>
              <p:cNvSpPr>
                <a:spLocks noChangeShapeType="1"/>
              </p:cNvSpPr>
              <p:nvPr userDrawn="1"/>
            </p:nvSpPr>
            <p:spPr bwMode="ltGray">
              <a:xfrm>
                <a:off x="3360" y="384"/>
                <a:ext cx="0" cy="624"/>
              </a:xfrm>
              <a:prstGeom prst="line">
                <a:avLst/>
              </a:prstGeom>
              <a:noFill/>
              <a:ln w="9525">
                <a:solidFill>
                  <a:schemeClr val="bg1"/>
                </a:solidFill>
                <a:round/>
                <a:headEnd/>
                <a:tailEnd/>
              </a:ln>
              <a:effectLst/>
            </p:spPr>
            <p:txBody>
              <a:bodyPr/>
              <a:lstStyle/>
              <a:p>
                <a:pPr>
                  <a:defRPr/>
                </a:pPr>
                <a:endParaRPr lang="ru-RU"/>
              </a:p>
            </p:txBody>
          </p:sp>
          <p:sp>
            <p:nvSpPr>
              <p:cNvPr id="12358" name="Line 70"/>
              <p:cNvSpPr>
                <a:spLocks noChangeShapeType="1"/>
              </p:cNvSpPr>
              <p:nvPr userDrawn="1"/>
            </p:nvSpPr>
            <p:spPr bwMode="ltGray">
              <a:xfrm>
                <a:off x="3456" y="384"/>
                <a:ext cx="0" cy="624"/>
              </a:xfrm>
              <a:prstGeom prst="line">
                <a:avLst/>
              </a:prstGeom>
              <a:noFill/>
              <a:ln w="9525">
                <a:solidFill>
                  <a:schemeClr val="bg1"/>
                </a:solidFill>
                <a:round/>
                <a:headEnd/>
                <a:tailEnd/>
              </a:ln>
              <a:effectLst/>
            </p:spPr>
            <p:txBody>
              <a:bodyPr/>
              <a:lstStyle/>
              <a:p>
                <a:pPr>
                  <a:defRPr/>
                </a:pPr>
                <a:endParaRPr lang="ru-RU"/>
              </a:p>
            </p:txBody>
          </p:sp>
          <p:sp>
            <p:nvSpPr>
              <p:cNvPr id="12359" name="Line 71"/>
              <p:cNvSpPr>
                <a:spLocks noChangeShapeType="1"/>
              </p:cNvSpPr>
              <p:nvPr userDrawn="1"/>
            </p:nvSpPr>
            <p:spPr bwMode="ltGray">
              <a:xfrm>
                <a:off x="3552" y="384"/>
                <a:ext cx="0" cy="624"/>
              </a:xfrm>
              <a:prstGeom prst="line">
                <a:avLst/>
              </a:prstGeom>
              <a:noFill/>
              <a:ln w="9525">
                <a:solidFill>
                  <a:schemeClr val="bg1"/>
                </a:solidFill>
                <a:round/>
                <a:headEnd/>
                <a:tailEnd/>
              </a:ln>
              <a:effectLst/>
            </p:spPr>
            <p:txBody>
              <a:bodyPr/>
              <a:lstStyle/>
              <a:p>
                <a:pPr>
                  <a:defRPr/>
                </a:pPr>
                <a:endParaRPr lang="ru-RU"/>
              </a:p>
            </p:txBody>
          </p:sp>
          <p:sp>
            <p:nvSpPr>
              <p:cNvPr id="12360" name="Line 72"/>
              <p:cNvSpPr>
                <a:spLocks noChangeShapeType="1"/>
              </p:cNvSpPr>
              <p:nvPr userDrawn="1"/>
            </p:nvSpPr>
            <p:spPr bwMode="ltGray">
              <a:xfrm>
                <a:off x="3648" y="384"/>
                <a:ext cx="0" cy="624"/>
              </a:xfrm>
              <a:prstGeom prst="line">
                <a:avLst/>
              </a:prstGeom>
              <a:noFill/>
              <a:ln w="9525">
                <a:solidFill>
                  <a:schemeClr val="bg1"/>
                </a:solidFill>
                <a:round/>
                <a:headEnd/>
                <a:tailEnd/>
              </a:ln>
              <a:effectLst/>
            </p:spPr>
            <p:txBody>
              <a:bodyPr/>
              <a:lstStyle/>
              <a:p>
                <a:pPr>
                  <a:defRPr/>
                </a:pPr>
                <a:endParaRPr lang="ru-RU"/>
              </a:p>
            </p:txBody>
          </p:sp>
          <p:sp>
            <p:nvSpPr>
              <p:cNvPr id="12361" name="Line 73"/>
              <p:cNvSpPr>
                <a:spLocks noChangeShapeType="1"/>
              </p:cNvSpPr>
              <p:nvPr userDrawn="1"/>
            </p:nvSpPr>
            <p:spPr bwMode="ltGray">
              <a:xfrm>
                <a:off x="3744" y="384"/>
                <a:ext cx="0" cy="624"/>
              </a:xfrm>
              <a:prstGeom prst="line">
                <a:avLst/>
              </a:prstGeom>
              <a:noFill/>
              <a:ln w="9525">
                <a:solidFill>
                  <a:schemeClr val="bg1"/>
                </a:solidFill>
                <a:round/>
                <a:headEnd/>
                <a:tailEnd/>
              </a:ln>
              <a:effectLst/>
            </p:spPr>
            <p:txBody>
              <a:bodyPr/>
              <a:lstStyle/>
              <a:p>
                <a:pPr>
                  <a:defRPr/>
                </a:pPr>
                <a:endParaRPr lang="ru-RU"/>
              </a:p>
            </p:txBody>
          </p:sp>
          <p:sp>
            <p:nvSpPr>
              <p:cNvPr id="12362" name="Line 74"/>
              <p:cNvSpPr>
                <a:spLocks noChangeShapeType="1"/>
              </p:cNvSpPr>
              <p:nvPr userDrawn="1"/>
            </p:nvSpPr>
            <p:spPr bwMode="ltGray">
              <a:xfrm>
                <a:off x="3840" y="384"/>
                <a:ext cx="0" cy="624"/>
              </a:xfrm>
              <a:prstGeom prst="line">
                <a:avLst/>
              </a:prstGeom>
              <a:noFill/>
              <a:ln w="9525">
                <a:solidFill>
                  <a:schemeClr val="bg1"/>
                </a:solidFill>
                <a:round/>
                <a:headEnd/>
                <a:tailEnd/>
              </a:ln>
              <a:effectLst/>
            </p:spPr>
            <p:txBody>
              <a:bodyPr/>
              <a:lstStyle/>
              <a:p>
                <a:pPr>
                  <a:defRPr/>
                </a:pPr>
                <a:endParaRPr lang="ru-RU"/>
              </a:p>
            </p:txBody>
          </p:sp>
          <p:sp>
            <p:nvSpPr>
              <p:cNvPr id="12363" name="Line 75"/>
              <p:cNvSpPr>
                <a:spLocks noChangeShapeType="1"/>
              </p:cNvSpPr>
              <p:nvPr userDrawn="1"/>
            </p:nvSpPr>
            <p:spPr bwMode="ltGray">
              <a:xfrm>
                <a:off x="3936" y="384"/>
                <a:ext cx="0" cy="624"/>
              </a:xfrm>
              <a:prstGeom prst="line">
                <a:avLst/>
              </a:prstGeom>
              <a:noFill/>
              <a:ln w="9525">
                <a:solidFill>
                  <a:schemeClr val="bg1"/>
                </a:solidFill>
                <a:round/>
                <a:headEnd/>
                <a:tailEnd/>
              </a:ln>
              <a:effectLst/>
            </p:spPr>
            <p:txBody>
              <a:bodyPr/>
              <a:lstStyle/>
              <a:p>
                <a:pPr>
                  <a:defRPr/>
                </a:pPr>
                <a:endParaRPr lang="ru-RU"/>
              </a:p>
            </p:txBody>
          </p:sp>
          <p:sp>
            <p:nvSpPr>
              <p:cNvPr id="12364" name="Line 76"/>
              <p:cNvSpPr>
                <a:spLocks noChangeShapeType="1"/>
              </p:cNvSpPr>
              <p:nvPr userDrawn="1"/>
            </p:nvSpPr>
            <p:spPr bwMode="ltGray">
              <a:xfrm>
                <a:off x="4032" y="384"/>
                <a:ext cx="0" cy="624"/>
              </a:xfrm>
              <a:prstGeom prst="line">
                <a:avLst/>
              </a:prstGeom>
              <a:noFill/>
              <a:ln w="9525">
                <a:solidFill>
                  <a:schemeClr val="bg1"/>
                </a:solidFill>
                <a:round/>
                <a:headEnd/>
                <a:tailEnd/>
              </a:ln>
              <a:effectLst/>
            </p:spPr>
            <p:txBody>
              <a:bodyPr/>
              <a:lstStyle/>
              <a:p>
                <a:pPr>
                  <a:defRPr/>
                </a:pPr>
                <a:endParaRPr lang="ru-RU"/>
              </a:p>
            </p:txBody>
          </p:sp>
          <p:sp>
            <p:nvSpPr>
              <p:cNvPr id="12365" name="Line 77"/>
              <p:cNvSpPr>
                <a:spLocks noChangeShapeType="1"/>
              </p:cNvSpPr>
              <p:nvPr userDrawn="1"/>
            </p:nvSpPr>
            <p:spPr bwMode="ltGray">
              <a:xfrm>
                <a:off x="4128" y="384"/>
                <a:ext cx="0" cy="624"/>
              </a:xfrm>
              <a:prstGeom prst="line">
                <a:avLst/>
              </a:prstGeom>
              <a:noFill/>
              <a:ln w="9525">
                <a:solidFill>
                  <a:schemeClr val="bg1"/>
                </a:solidFill>
                <a:round/>
                <a:headEnd/>
                <a:tailEnd/>
              </a:ln>
              <a:effectLst/>
            </p:spPr>
            <p:txBody>
              <a:bodyPr/>
              <a:lstStyle/>
              <a:p>
                <a:pPr>
                  <a:defRPr/>
                </a:pPr>
                <a:endParaRPr lang="ru-RU"/>
              </a:p>
            </p:txBody>
          </p:sp>
          <p:sp>
            <p:nvSpPr>
              <p:cNvPr id="12366" name="Line 78"/>
              <p:cNvSpPr>
                <a:spLocks noChangeShapeType="1"/>
              </p:cNvSpPr>
              <p:nvPr userDrawn="1"/>
            </p:nvSpPr>
            <p:spPr bwMode="ltGray">
              <a:xfrm>
                <a:off x="4224" y="384"/>
                <a:ext cx="0" cy="624"/>
              </a:xfrm>
              <a:prstGeom prst="line">
                <a:avLst/>
              </a:prstGeom>
              <a:noFill/>
              <a:ln w="9525">
                <a:solidFill>
                  <a:schemeClr val="bg1"/>
                </a:solidFill>
                <a:round/>
                <a:headEnd/>
                <a:tailEnd/>
              </a:ln>
              <a:effectLst/>
            </p:spPr>
            <p:txBody>
              <a:bodyPr/>
              <a:lstStyle/>
              <a:p>
                <a:pPr>
                  <a:defRPr/>
                </a:pPr>
                <a:endParaRPr lang="ru-RU"/>
              </a:p>
            </p:txBody>
          </p:sp>
          <p:sp>
            <p:nvSpPr>
              <p:cNvPr id="12367" name="Line 79"/>
              <p:cNvSpPr>
                <a:spLocks noChangeShapeType="1"/>
              </p:cNvSpPr>
              <p:nvPr userDrawn="1"/>
            </p:nvSpPr>
            <p:spPr bwMode="ltGray">
              <a:xfrm>
                <a:off x="4320" y="384"/>
                <a:ext cx="0" cy="624"/>
              </a:xfrm>
              <a:prstGeom prst="line">
                <a:avLst/>
              </a:prstGeom>
              <a:noFill/>
              <a:ln w="9525">
                <a:solidFill>
                  <a:schemeClr val="bg1"/>
                </a:solidFill>
                <a:round/>
                <a:headEnd/>
                <a:tailEnd/>
              </a:ln>
              <a:effectLst/>
            </p:spPr>
            <p:txBody>
              <a:bodyPr/>
              <a:lstStyle/>
              <a:p>
                <a:pPr>
                  <a:defRPr/>
                </a:pPr>
                <a:endParaRPr lang="ru-RU"/>
              </a:p>
            </p:txBody>
          </p:sp>
          <p:sp>
            <p:nvSpPr>
              <p:cNvPr id="12368" name="Line 80"/>
              <p:cNvSpPr>
                <a:spLocks noChangeShapeType="1"/>
              </p:cNvSpPr>
              <p:nvPr userDrawn="1"/>
            </p:nvSpPr>
            <p:spPr bwMode="ltGray">
              <a:xfrm>
                <a:off x="4416" y="384"/>
                <a:ext cx="0" cy="624"/>
              </a:xfrm>
              <a:prstGeom prst="line">
                <a:avLst/>
              </a:prstGeom>
              <a:noFill/>
              <a:ln w="9525">
                <a:solidFill>
                  <a:schemeClr val="bg1"/>
                </a:solidFill>
                <a:round/>
                <a:headEnd/>
                <a:tailEnd/>
              </a:ln>
              <a:effectLst/>
            </p:spPr>
            <p:txBody>
              <a:bodyPr/>
              <a:lstStyle/>
              <a:p>
                <a:pPr>
                  <a:defRPr/>
                </a:pPr>
                <a:endParaRPr lang="ru-RU"/>
              </a:p>
            </p:txBody>
          </p:sp>
          <p:sp>
            <p:nvSpPr>
              <p:cNvPr id="12369" name="Line 81"/>
              <p:cNvSpPr>
                <a:spLocks noChangeShapeType="1"/>
              </p:cNvSpPr>
              <p:nvPr userDrawn="1"/>
            </p:nvSpPr>
            <p:spPr bwMode="ltGray">
              <a:xfrm>
                <a:off x="4512" y="384"/>
                <a:ext cx="0" cy="624"/>
              </a:xfrm>
              <a:prstGeom prst="line">
                <a:avLst/>
              </a:prstGeom>
              <a:noFill/>
              <a:ln w="9525">
                <a:solidFill>
                  <a:schemeClr val="bg1"/>
                </a:solidFill>
                <a:round/>
                <a:headEnd/>
                <a:tailEnd/>
              </a:ln>
              <a:effectLst/>
            </p:spPr>
            <p:txBody>
              <a:bodyPr/>
              <a:lstStyle/>
              <a:p>
                <a:pPr>
                  <a:defRPr/>
                </a:pPr>
                <a:endParaRPr lang="ru-RU"/>
              </a:p>
            </p:txBody>
          </p:sp>
          <p:sp>
            <p:nvSpPr>
              <p:cNvPr id="12370" name="Line 82"/>
              <p:cNvSpPr>
                <a:spLocks noChangeShapeType="1"/>
              </p:cNvSpPr>
              <p:nvPr userDrawn="1"/>
            </p:nvSpPr>
            <p:spPr bwMode="ltGray">
              <a:xfrm>
                <a:off x="4608" y="384"/>
                <a:ext cx="0" cy="624"/>
              </a:xfrm>
              <a:prstGeom prst="line">
                <a:avLst/>
              </a:prstGeom>
              <a:noFill/>
              <a:ln w="9525">
                <a:solidFill>
                  <a:schemeClr val="bg1"/>
                </a:solidFill>
                <a:round/>
                <a:headEnd/>
                <a:tailEnd/>
              </a:ln>
              <a:effectLst/>
            </p:spPr>
            <p:txBody>
              <a:bodyPr/>
              <a:lstStyle/>
              <a:p>
                <a:pPr>
                  <a:defRPr/>
                </a:pPr>
                <a:endParaRPr lang="ru-RU"/>
              </a:p>
            </p:txBody>
          </p:sp>
          <p:sp>
            <p:nvSpPr>
              <p:cNvPr id="12371" name="Line 83"/>
              <p:cNvSpPr>
                <a:spLocks noChangeShapeType="1"/>
              </p:cNvSpPr>
              <p:nvPr userDrawn="1"/>
            </p:nvSpPr>
            <p:spPr bwMode="ltGray">
              <a:xfrm>
                <a:off x="4704" y="384"/>
                <a:ext cx="0" cy="624"/>
              </a:xfrm>
              <a:prstGeom prst="line">
                <a:avLst/>
              </a:prstGeom>
              <a:noFill/>
              <a:ln w="9525">
                <a:solidFill>
                  <a:schemeClr val="bg1"/>
                </a:solidFill>
                <a:round/>
                <a:headEnd/>
                <a:tailEnd/>
              </a:ln>
              <a:effectLst/>
            </p:spPr>
            <p:txBody>
              <a:bodyPr/>
              <a:lstStyle/>
              <a:p>
                <a:pPr>
                  <a:defRPr/>
                </a:pPr>
                <a:endParaRPr lang="ru-RU"/>
              </a:p>
            </p:txBody>
          </p:sp>
          <p:sp>
            <p:nvSpPr>
              <p:cNvPr id="12372" name="Line 84"/>
              <p:cNvSpPr>
                <a:spLocks noChangeShapeType="1"/>
              </p:cNvSpPr>
              <p:nvPr userDrawn="1"/>
            </p:nvSpPr>
            <p:spPr bwMode="ltGray">
              <a:xfrm>
                <a:off x="4800" y="384"/>
                <a:ext cx="0" cy="624"/>
              </a:xfrm>
              <a:prstGeom prst="line">
                <a:avLst/>
              </a:prstGeom>
              <a:noFill/>
              <a:ln w="9525">
                <a:solidFill>
                  <a:schemeClr val="bg1"/>
                </a:solidFill>
                <a:round/>
                <a:headEnd/>
                <a:tailEnd/>
              </a:ln>
              <a:effectLst/>
            </p:spPr>
            <p:txBody>
              <a:bodyPr/>
              <a:lstStyle/>
              <a:p>
                <a:pPr>
                  <a:defRPr/>
                </a:pPr>
                <a:endParaRPr lang="ru-RU"/>
              </a:p>
            </p:txBody>
          </p:sp>
          <p:sp>
            <p:nvSpPr>
              <p:cNvPr id="12373" name="Line 85"/>
              <p:cNvSpPr>
                <a:spLocks noChangeShapeType="1"/>
              </p:cNvSpPr>
              <p:nvPr userDrawn="1"/>
            </p:nvSpPr>
            <p:spPr bwMode="ltGray">
              <a:xfrm>
                <a:off x="4896" y="384"/>
                <a:ext cx="0" cy="624"/>
              </a:xfrm>
              <a:prstGeom prst="line">
                <a:avLst/>
              </a:prstGeom>
              <a:noFill/>
              <a:ln w="9525">
                <a:solidFill>
                  <a:schemeClr val="bg1"/>
                </a:solidFill>
                <a:round/>
                <a:headEnd/>
                <a:tailEnd/>
              </a:ln>
              <a:effectLst/>
            </p:spPr>
            <p:txBody>
              <a:bodyPr/>
              <a:lstStyle/>
              <a:p>
                <a:pPr>
                  <a:defRPr/>
                </a:pPr>
                <a:endParaRPr lang="ru-RU"/>
              </a:p>
            </p:txBody>
          </p:sp>
        </p:grpSp>
      </p:grpSp>
      <p:sp>
        <p:nvSpPr>
          <p:cNvPr id="2051" name="Rectangle 21"/>
          <p:cNvSpPr>
            <a:spLocks noGrp="1" noChangeArrowheads="1"/>
          </p:cNvSpPr>
          <p:nvPr>
            <p:ph type="title"/>
          </p:nvPr>
        </p:nvSpPr>
        <p:spPr bwMode="black">
          <a:xfrm>
            <a:off x="1260475" y="447675"/>
            <a:ext cx="7127875" cy="820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ko-KR" smtClean="0"/>
              <a:t>Образец заголовка</a:t>
            </a:r>
            <a:endParaRPr lang="en-US" altLang="ko-KR" smtClean="0"/>
          </a:p>
        </p:txBody>
      </p:sp>
      <p:sp>
        <p:nvSpPr>
          <p:cNvPr id="2052" name="Rectangle 22"/>
          <p:cNvSpPr>
            <a:spLocks noGrp="1" noChangeArrowheads="1"/>
          </p:cNvSpPr>
          <p:nvPr>
            <p:ph type="body" idx="1"/>
          </p:nvPr>
        </p:nvSpPr>
        <p:spPr bwMode="auto">
          <a:xfrm>
            <a:off x="1258888" y="1412875"/>
            <a:ext cx="7129462"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ko-KR" smtClean="0"/>
              <a:t>Образец текста</a:t>
            </a:r>
          </a:p>
          <a:p>
            <a:pPr lvl="1"/>
            <a:r>
              <a:rPr lang="ru-RU" altLang="ko-KR" smtClean="0"/>
              <a:t>Второй уровень</a:t>
            </a:r>
          </a:p>
          <a:p>
            <a:pPr lvl="2"/>
            <a:r>
              <a:rPr lang="ru-RU" altLang="ko-KR" smtClean="0"/>
              <a:t>Третий уровень</a:t>
            </a:r>
          </a:p>
          <a:p>
            <a:pPr lvl="3"/>
            <a:r>
              <a:rPr lang="ru-RU" altLang="ko-KR" smtClean="0"/>
              <a:t>Четвертый уровень</a:t>
            </a:r>
          </a:p>
          <a:p>
            <a:pPr lvl="4"/>
            <a:r>
              <a:rPr lang="ru-RU" altLang="ko-KR" smtClean="0"/>
              <a:t>Пятый уровень</a:t>
            </a:r>
            <a:endParaRPr lang="en-US" altLang="ko-KR" smtClean="0"/>
          </a:p>
        </p:txBody>
      </p:sp>
      <p:sp>
        <p:nvSpPr>
          <p:cNvPr id="12311" name="Rectangle 23"/>
          <p:cNvSpPr>
            <a:spLocks noGrp="1" noChangeArrowheads="1"/>
          </p:cNvSpPr>
          <p:nvPr>
            <p:ph type="dt" sz="half" idx="2"/>
          </p:nvPr>
        </p:nvSpPr>
        <p:spPr bwMode="auto">
          <a:xfrm>
            <a:off x="1284288" y="6237288"/>
            <a:ext cx="2014537"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effectLst>
                  <a:outerShdw blurRad="38100" dist="38100" dir="2700000" algn="tl">
                    <a:srgbClr val="000000"/>
                  </a:outerShdw>
                </a:effectLst>
                <a:latin typeface="Verdana" pitchFamily="34" charset="0"/>
                <a:ea typeface="굴림" charset="-127"/>
              </a:defRPr>
            </a:lvl1pPr>
          </a:lstStyle>
          <a:p>
            <a:fld id="{F7770C84-B5B9-4F84-B883-6F33335C6D06}" type="datetimeFigureOut">
              <a:rPr lang="ru-RU" smtClean="0"/>
              <a:pPr/>
              <a:t>05.05.2014</a:t>
            </a:fld>
            <a:endParaRPr lang="ru-RU"/>
          </a:p>
        </p:txBody>
      </p:sp>
      <p:sp>
        <p:nvSpPr>
          <p:cNvPr id="12312" name="Rectangle 24"/>
          <p:cNvSpPr>
            <a:spLocks noGrp="1" noChangeArrowheads="1"/>
          </p:cNvSpPr>
          <p:nvPr>
            <p:ph type="ftr" sz="quarter" idx="3"/>
          </p:nvPr>
        </p:nvSpPr>
        <p:spPr bwMode="auto">
          <a:xfrm>
            <a:off x="7380288" y="6237288"/>
            <a:ext cx="14589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smtClean="0">
                <a:latin typeface="+mn-lt"/>
                <a:ea typeface="굴림" charset="-127"/>
              </a:defRPr>
            </a:lvl1pPr>
          </a:lstStyle>
          <a:p>
            <a:endParaRPr lang="ru-RU"/>
          </a:p>
        </p:txBody>
      </p:sp>
      <p:sp>
        <p:nvSpPr>
          <p:cNvPr id="12313" name="Rectangle 25"/>
          <p:cNvSpPr>
            <a:spLocks noGrp="1" noChangeArrowheads="1"/>
          </p:cNvSpPr>
          <p:nvPr>
            <p:ph type="sldNum" sz="quarter" idx="4"/>
          </p:nvPr>
        </p:nvSpPr>
        <p:spPr bwMode="auto">
          <a:xfrm>
            <a:off x="3733800" y="62372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latin typeface="Verdana" pitchFamily="34" charset="0"/>
                <a:ea typeface="굴림" charset="-127"/>
              </a:defRPr>
            </a:lvl1pPr>
          </a:lstStyle>
          <a:p>
            <a:fld id="{883F52A2-AF3D-4452-A45C-F5314EFCCA28}"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o"/>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60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o"/>
        <a:defRPr sz="22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o"/>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o"/>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o"/>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o"/>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o"/>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8800" dirty="0" smtClean="0"/>
              <a:t>Франція</a:t>
            </a:r>
            <a:endParaRPr lang="ru-RU" sz="8800" dirty="0"/>
          </a:p>
        </p:txBody>
      </p:sp>
      <p:pic>
        <p:nvPicPr>
          <p:cNvPr id="7" name="Содержимое 6" descr="загруженное.jpg"/>
          <p:cNvPicPr>
            <a:picLocks noGrp="1" noChangeAspect="1"/>
          </p:cNvPicPr>
          <p:nvPr>
            <p:ph idx="1"/>
          </p:nvPr>
        </p:nvPicPr>
        <p:blipFill>
          <a:blip r:embed="rId2"/>
          <a:stretch>
            <a:fillRect/>
          </a:stretch>
        </p:blipFill>
        <p:spPr>
          <a:xfrm>
            <a:off x="2786050" y="2492976"/>
            <a:ext cx="3714776" cy="279044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3008313" cy="804884"/>
          </a:xfrm>
        </p:spPr>
        <p:txBody>
          <a:bodyPr/>
          <a:lstStyle/>
          <a:p>
            <a:r>
              <a:rPr lang="ru-RU" dirty="0" err="1"/>
              <a:t>Географічне</a:t>
            </a:r>
            <a:r>
              <a:rPr lang="ru-RU" dirty="0"/>
              <a:t> </a:t>
            </a:r>
            <a:r>
              <a:rPr lang="ru-RU" dirty="0" err="1"/>
              <a:t>положення</a:t>
            </a:r>
            <a:endParaRPr lang="ru-RU" dirty="0"/>
          </a:p>
        </p:txBody>
      </p:sp>
      <p:pic>
        <p:nvPicPr>
          <p:cNvPr id="5" name="Содержимое 4" descr="загруженное (5).jpg"/>
          <p:cNvPicPr>
            <a:picLocks noGrp="1" noChangeAspect="1"/>
          </p:cNvPicPr>
          <p:nvPr>
            <p:ph idx="1"/>
          </p:nvPr>
        </p:nvPicPr>
        <p:blipFill>
          <a:blip r:embed="rId2"/>
          <a:stretch>
            <a:fillRect/>
          </a:stretch>
        </p:blipFill>
        <p:spPr>
          <a:xfrm>
            <a:off x="4572000" y="755943"/>
            <a:ext cx="3571900" cy="4744759"/>
          </a:xfrm>
        </p:spPr>
      </p:pic>
      <p:sp>
        <p:nvSpPr>
          <p:cNvPr id="4" name="Текст 3"/>
          <p:cNvSpPr>
            <a:spLocks noGrp="1"/>
          </p:cNvSpPr>
          <p:nvPr>
            <p:ph type="body" sz="half" idx="2"/>
          </p:nvPr>
        </p:nvSpPr>
        <p:spPr>
          <a:xfrm>
            <a:off x="857224" y="928646"/>
            <a:ext cx="3108355" cy="5929354"/>
          </a:xfrm>
        </p:spPr>
        <p:txBody>
          <a:bodyPr>
            <a:normAutofit fontScale="47500" lnSpcReduction="20000"/>
          </a:bodyPr>
          <a:lstStyle/>
          <a:p>
            <a:r>
              <a:rPr lang="ru-RU" sz="2800" dirty="0" err="1">
                <a:latin typeface="Comic Sans MS" pitchFamily="66" charset="0"/>
              </a:rPr>
              <a:t>Франція</a:t>
            </a:r>
            <a:r>
              <a:rPr lang="ru-RU" sz="2800" dirty="0">
                <a:latin typeface="Comic Sans MS" pitchFamily="66" charset="0"/>
              </a:rPr>
              <a:t> </a:t>
            </a:r>
            <a:r>
              <a:rPr lang="ru-RU" sz="2800" dirty="0" err="1">
                <a:latin typeface="Comic Sans MS" pitchFamily="66" charset="0"/>
              </a:rPr>
              <a:t>займає</a:t>
            </a:r>
            <a:r>
              <a:rPr lang="ru-RU" sz="2800" dirty="0">
                <a:latin typeface="Comic Sans MS" pitchFamily="66" charset="0"/>
              </a:rPr>
              <a:t> </a:t>
            </a:r>
            <a:r>
              <a:rPr lang="ru-RU" sz="2800" dirty="0" err="1">
                <a:latin typeface="Comic Sans MS" pitchFamily="66" charset="0"/>
              </a:rPr>
              <a:t>західну</a:t>
            </a:r>
            <a:r>
              <a:rPr lang="ru-RU" sz="2800" dirty="0">
                <a:latin typeface="Comic Sans MS" pitchFamily="66" charset="0"/>
              </a:rPr>
              <a:t> </a:t>
            </a:r>
            <a:r>
              <a:rPr lang="ru-RU" sz="2800" dirty="0" err="1">
                <a:latin typeface="Comic Sans MS" pitchFamily="66" charset="0"/>
              </a:rPr>
              <a:t>частину</a:t>
            </a:r>
            <a:r>
              <a:rPr lang="ru-RU" sz="2800" dirty="0">
                <a:latin typeface="Comic Sans MS" pitchFamily="66" charset="0"/>
              </a:rPr>
              <a:t> </a:t>
            </a:r>
            <a:r>
              <a:rPr lang="ru-RU" sz="2800" dirty="0" err="1">
                <a:latin typeface="Comic Sans MS" pitchFamily="66" charset="0"/>
              </a:rPr>
              <a:t>Європейського</a:t>
            </a:r>
            <a:r>
              <a:rPr lang="ru-RU" sz="2800" dirty="0">
                <a:latin typeface="Comic Sans MS" pitchFamily="66" charset="0"/>
              </a:rPr>
              <a:t> материка. </a:t>
            </a:r>
            <a:r>
              <a:rPr lang="ru-RU" sz="2800" dirty="0" err="1">
                <a:latin typeface="Comic Sans MS" pitchFamily="66" charset="0"/>
              </a:rPr>
              <a:t>Завдяки</a:t>
            </a:r>
            <a:r>
              <a:rPr lang="ru-RU" sz="2800" dirty="0">
                <a:latin typeface="Comic Sans MS" pitchFamily="66" charset="0"/>
              </a:rPr>
              <a:t> </a:t>
            </a:r>
            <a:r>
              <a:rPr lang="ru-RU" sz="2800" dirty="0" err="1">
                <a:latin typeface="Comic Sans MS" pitchFamily="66" charset="0"/>
              </a:rPr>
              <a:t>своєму</a:t>
            </a:r>
            <a:r>
              <a:rPr lang="ru-RU" sz="2800" dirty="0">
                <a:latin typeface="Comic Sans MS" pitchFamily="66" charset="0"/>
              </a:rPr>
              <a:t> </a:t>
            </a:r>
            <a:r>
              <a:rPr lang="ru-RU" sz="2800" dirty="0" err="1">
                <a:latin typeface="Comic Sans MS" pitchFamily="66" charset="0"/>
              </a:rPr>
              <a:t>географічному</a:t>
            </a:r>
            <a:r>
              <a:rPr lang="ru-RU" sz="2800" dirty="0">
                <a:latin typeface="Comic Sans MS" pitchFamily="66" charset="0"/>
              </a:rPr>
              <a:t> та </a:t>
            </a:r>
            <a:r>
              <a:rPr lang="ru-RU" sz="2800" dirty="0" err="1">
                <a:latin typeface="Comic Sans MS" pitchFamily="66" charset="0"/>
              </a:rPr>
              <a:t>геополітичному</a:t>
            </a:r>
            <a:r>
              <a:rPr lang="ru-RU" sz="2800" dirty="0">
                <a:latin typeface="Comic Sans MS" pitchFamily="66" charset="0"/>
              </a:rPr>
              <a:t> </a:t>
            </a:r>
            <a:r>
              <a:rPr lang="ru-RU" sz="2800" dirty="0" err="1">
                <a:latin typeface="Comic Sans MS" pitchFamily="66" charset="0"/>
              </a:rPr>
              <a:t>розташуванню</a:t>
            </a:r>
            <a:r>
              <a:rPr lang="ru-RU" sz="2800" dirty="0">
                <a:latin typeface="Comic Sans MS" pitchFamily="66" charset="0"/>
              </a:rPr>
              <a:t> </a:t>
            </a:r>
            <a:r>
              <a:rPr lang="ru-RU" sz="2800" dirty="0" err="1">
                <a:latin typeface="Comic Sans MS" pitchFamily="66" charset="0"/>
              </a:rPr>
              <a:t>Францію</a:t>
            </a:r>
            <a:r>
              <a:rPr lang="ru-RU" sz="2800" dirty="0">
                <a:latin typeface="Comic Sans MS" pitchFamily="66" charset="0"/>
              </a:rPr>
              <a:t> </a:t>
            </a:r>
            <a:r>
              <a:rPr lang="ru-RU" sz="2800" dirty="0" err="1">
                <a:latin typeface="Comic Sans MS" pitchFamily="66" charset="0"/>
              </a:rPr>
              <a:t>нерідко</a:t>
            </a:r>
            <a:r>
              <a:rPr lang="ru-RU" sz="2800" dirty="0">
                <a:latin typeface="Comic Sans MS" pitchFamily="66" charset="0"/>
              </a:rPr>
              <a:t> </a:t>
            </a:r>
            <a:r>
              <a:rPr lang="ru-RU" sz="2800" dirty="0" err="1">
                <a:latin typeface="Comic Sans MS" pitchFamily="66" charset="0"/>
              </a:rPr>
              <a:t>називають</a:t>
            </a:r>
            <a:r>
              <a:rPr lang="ru-RU" sz="2800" dirty="0">
                <a:latin typeface="Comic Sans MS" pitchFamily="66" charset="0"/>
              </a:rPr>
              <a:t> «центральною </a:t>
            </a:r>
            <a:r>
              <a:rPr lang="ru-RU" sz="2800" dirty="0" err="1">
                <a:latin typeface="Comic Sans MS" pitchFamily="66" charset="0"/>
              </a:rPr>
              <a:t>країною</a:t>
            </a:r>
            <a:r>
              <a:rPr lang="ru-RU" sz="2800" dirty="0">
                <a:latin typeface="Comic Sans MS" pitchFamily="66" charset="0"/>
              </a:rPr>
              <a:t> </a:t>
            </a:r>
            <a:r>
              <a:rPr lang="ru-RU" sz="2800" dirty="0" err="1">
                <a:latin typeface="Comic Sans MS" pitchFamily="66" charset="0"/>
              </a:rPr>
              <a:t>Західної</a:t>
            </a:r>
            <a:r>
              <a:rPr lang="ru-RU" sz="2800" dirty="0">
                <a:latin typeface="Comic Sans MS" pitchFamily="66" charset="0"/>
              </a:rPr>
              <a:t> </a:t>
            </a:r>
            <a:r>
              <a:rPr lang="ru-RU" sz="2800" dirty="0" err="1">
                <a:latin typeface="Comic Sans MS" pitchFamily="66" charset="0"/>
              </a:rPr>
              <a:t>Європи</a:t>
            </a:r>
            <a:r>
              <a:rPr lang="ru-RU" sz="2800" dirty="0">
                <a:latin typeface="Comic Sans MS" pitchFamily="66" charset="0"/>
              </a:rPr>
              <a:t>». </a:t>
            </a:r>
            <a:r>
              <a:rPr lang="ru-RU" sz="2800" dirty="0" err="1">
                <a:latin typeface="Comic Sans MS" pitchFamily="66" charset="0"/>
              </a:rPr>
              <a:t>Франція</a:t>
            </a:r>
            <a:r>
              <a:rPr lang="ru-RU" sz="2800" dirty="0">
                <a:latin typeface="Comic Sans MS" pitchFamily="66" charset="0"/>
              </a:rPr>
              <a:t> </a:t>
            </a:r>
            <a:r>
              <a:rPr lang="ru-RU" sz="2800" dirty="0" err="1">
                <a:latin typeface="Comic Sans MS" pitchFamily="66" charset="0"/>
              </a:rPr>
              <a:t>має</a:t>
            </a:r>
            <a:r>
              <a:rPr lang="ru-RU" sz="2800" dirty="0">
                <a:latin typeface="Comic Sans MS" pitchFamily="66" charset="0"/>
              </a:rPr>
              <a:t> </a:t>
            </a:r>
            <a:r>
              <a:rPr lang="ru-RU" sz="2800" dirty="0" err="1">
                <a:latin typeface="Comic Sans MS" pitchFamily="66" charset="0"/>
              </a:rPr>
              <a:t>одночасний</a:t>
            </a:r>
            <a:r>
              <a:rPr lang="ru-RU" sz="2800" dirty="0">
                <a:latin typeface="Comic Sans MS" pitchFamily="66" charset="0"/>
              </a:rPr>
              <a:t> </a:t>
            </a:r>
            <a:r>
              <a:rPr lang="ru-RU" sz="2800" dirty="0" err="1">
                <a:latin typeface="Comic Sans MS" pitchFamily="66" charset="0"/>
              </a:rPr>
              <a:t>вихід</a:t>
            </a:r>
            <a:r>
              <a:rPr lang="ru-RU" sz="2800" dirty="0">
                <a:latin typeface="Comic Sans MS" pitchFamily="66" charset="0"/>
              </a:rPr>
              <a:t> до </a:t>
            </a:r>
            <a:r>
              <a:rPr lang="ru-RU" sz="2800" dirty="0" err="1">
                <a:latin typeface="Comic Sans MS" pitchFamily="66" charset="0"/>
              </a:rPr>
              <a:t>Атлантичного</a:t>
            </a:r>
            <a:r>
              <a:rPr lang="ru-RU" sz="2800" dirty="0">
                <a:latin typeface="Comic Sans MS" pitchFamily="66" charset="0"/>
              </a:rPr>
              <a:t> океану, </a:t>
            </a:r>
            <a:r>
              <a:rPr lang="ru-RU" sz="2800" dirty="0" err="1">
                <a:latin typeface="Comic Sans MS" pitchFamily="66" charset="0"/>
              </a:rPr>
              <a:t>Середземного</a:t>
            </a:r>
            <a:r>
              <a:rPr lang="ru-RU" sz="2800" dirty="0">
                <a:latin typeface="Comic Sans MS" pitchFamily="66" charset="0"/>
              </a:rPr>
              <a:t> моря </a:t>
            </a:r>
            <a:r>
              <a:rPr lang="ru-RU" sz="2800" dirty="0" err="1">
                <a:latin typeface="Comic Sans MS" pitchFamily="66" charset="0"/>
              </a:rPr>
              <a:t>і</a:t>
            </a:r>
            <a:r>
              <a:rPr lang="ru-RU" sz="2800" dirty="0">
                <a:latin typeface="Comic Sans MS" pitchFamily="66" charset="0"/>
              </a:rPr>
              <a:t> через Ла-Манш у </a:t>
            </a:r>
            <a:r>
              <a:rPr lang="ru-RU" sz="2800" dirty="0" err="1">
                <a:latin typeface="Comic Sans MS" pitchFamily="66" charset="0"/>
              </a:rPr>
              <a:t>Північне</a:t>
            </a:r>
            <a:r>
              <a:rPr lang="ru-RU" sz="2800" dirty="0">
                <a:latin typeface="Comic Sans MS" pitchFamily="66" charset="0"/>
              </a:rPr>
              <a:t> море та </a:t>
            </a:r>
            <a:r>
              <a:rPr lang="ru-RU" sz="2800" dirty="0" err="1">
                <a:latin typeface="Comic Sans MS" pitchFamily="66" charset="0"/>
              </a:rPr>
              <a:t>контролює</a:t>
            </a:r>
            <a:r>
              <a:rPr lang="ru-RU" sz="2800" dirty="0">
                <a:latin typeface="Comic Sans MS" pitchFamily="66" charset="0"/>
              </a:rPr>
              <a:t> </a:t>
            </a:r>
            <a:r>
              <a:rPr lang="ru-RU" sz="2800" dirty="0" err="1">
                <a:latin typeface="Comic Sans MS" pitchFamily="66" charset="0"/>
              </a:rPr>
              <a:t>головні</a:t>
            </a:r>
            <a:r>
              <a:rPr lang="ru-RU" sz="2800" dirty="0">
                <a:latin typeface="Comic Sans MS" pitchFamily="66" charset="0"/>
              </a:rPr>
              <a:t> </a:t>
            </a:r>
            <a:r>
              <a:rPr lang="ru-RU" sz="2800" dirty="0" err="1">
                <a:latin typeface="Comic Sans MS" pitchFamily="66" charset="0"/>
              </a:rPr>
              <a:t>гірські</a:t>
            </a:r>
            <a:r>
              <a:rPr lang="ru-RU" sz="2800" dirty="0">
                <a:latin typeface="Comic Sans MS" pitchFamily="66" charset="0"/>
              </a:rPr>
              <a:t> </a:t>
            </a:r>
            <a:r>
              <a:rPr lang="ru-RU" sz="2800" dirty="0" err="1">
                <a:latin typeface="Comic Sans MS" pitchFamily="66" charset="0"/>
              </a:rPr>
              <a:t>системи</a:t>
            </a:r>
            <a:r>
              <a:rPr lang="ru-RU" sz="2800" dirty="0">
                <a:latin typeface="Comic Sans MS" pitchFamily="66" charset="0"/>
              </a:rPr>
              <a:t> </a:t>
            </a:r>
            <a:r>
              <a:rPr lang="ru-RU" sz="2800" dirty="0" err="1">
                <a:latin typeface="Comic Sans MS" pitchFamily="66" charset="0"/>
              </a:rPr>
              <a:t>Західної</a:t>
            </a:r>
            <a:r>
              <a:rPr lang="ru-RU" sz="2800" dirty="0">
                <a:latin typeface="Comic Sans MS" pitchFamily="66" charset="0"/>
              </a:rPr>
              <a:t> </a:t>
            </a:r>
            <a:r>
              <a:rPr lang="ru-RU" sz="2800" dirty="0" err="1">
                <a:latin typeface="Comic Sans MS" pitchFamily="66" charset="0"/>
              </a:rPr>
              <a:t>Європи</a:t>
            </a:r>
            <a:r>
              <a:rPr lang="ru-RU" sz="2800" dirty="0">
                <a:latin typeface="Comic Sans MS" pitchFamily="66" charset="0"/>
              </a:rPr>
              <a:t>, </a:t>
            </a:r>
            <a:r>
              <a:rPr lang="ru-RU" sz="2800" dirty="0" err="1">
                <a:latin typeface="Comic Sans MS" pitchFamily="66" charset="0"/>
              </a:rPr>
              <a:t>межує</a:t>
            </a:r>
            <a:r>
              <a:rPr lang="ru-RU" sz="2800" dirty="0">
                <a:latin typeface="Comic Sans MS" pitchFamily="66" charset="0"/>
              </a:rPr>
              <a:t> </a:t>
            </a:r>
            <a:r>
              <a:rPr lang="ru-RU" sz="2800" dirty="0" err="1">
                <a:latin typeface="Comic Sans MS" pitchFamily="66" charset="0"/>
              </a:rPr>
              <a:t>з</a:t>
            </a:r>
            <a:r>
              <a:rPr lang="ru-RU" sz="2800" dirty="0">
                <a:latin typeface="Comic Sans MS" pitchFamily="66" charset="0"/>
              </a:rPr>
              <a:t> Андоррою, </a:t>
            </a:r>
            <a:r>
              <a:rPr lang="ru-RU" sz="2800" dirty="0" err="1">
                <a:latin typeface="Comic Sans MS" pitchFamily="66" charset="0"/>
              </a:rPr>
              <a:t>Бельгією</a:t>
            </a:r>
            <a:r>
              <a:rPr lang="ru-RU" sz="2800" dirty="0">
                <a:latin typeface="Comic Sans MS" pitchFamily="66" charset="0"/>
              </a:rPr>
              <a:t>, Люксембургом, </a:t>
            </a:r>
            <a:r>
              <a:rPr lang="ru-RU" sz="2800" dirty="0" err="1">
                <a:latin typeface="Comic Sans MS" pitchFamily="66" charset="0"/>
              </a:rPr>
              <a:t>Німеччиною</a:t>
            </a:r>
            <a:r>
              <a:rPr lang="ru-RU" sz="2800" dirty="0">
                <a:latin typeface="Comic Sans MS" pitchFamily="66" charset="0"/>
              </a:rPr>
              <a:t>, </a:t>
            </a:r>
            <a:r>
              <a:rPr lang="ru-RU" sz="2800" dirty="0" err="1">
                <a:latin typeface="Comic Sans MS" pitchFamily="66" charset="0"/>
              </a:rPr>
              <a:t>Швейцарією</a:t>
            </a:r>
            <a:r>
              <a:rPr lang="ru-RU" sz="2800" dirty="0">
                <a:latin typeface="Comic Sans MS" pitchFamily="66" charset="0"/>
              </a:rPr>
              <a:t>, </a:t>
            </a:r>
            <a:r>
              <a:rPr lang="ru-RU" sz="2800" dirty="0" err="1">
                <a:latin typeface="Comic Sans MS" pitchFamily="66" charset="0"/>
              </a:rPr>
              <a:t>Італією</a:t>
            </a:r>
            <a:r>
              <a:rPr lang="ru-RU" sz="2800" dirty="0">
                <a:latin typeface="Comic Sans MS" pitchFamily="66" charset="0"/>
              </a:rPr>
              <a:t> та </a:t>
            </a:r>
            <a:r>
              <a:rPr lang="ru-RU" sz="2800" dirty="0" err="1">
                <a:latin typeface="Comic Sans MS" pitchFamily="66" charset="0"/>
              </a:rPr>
              <a:t>Іспанією</a:t>
            </a:r>
            <a:r>
              <a:rPr lang="ru-RU" sz="2800" dirty="0">
                <a:latin typeface="Comic Sans MS" pitchFamily="66" charset="0"/>
              </a:rPr>
              <a:t>. За формою </a:t>
            </a:r>
            <a:r>
              <a:rPr lang="ru-RU" sz="2800" dirty="0" err="1">
                <a:latin typeface="Comic Sans MS" pitchFamily="66" charset="0"/>
              </a:rPr>
              <a:t>її</a:t>
            </a:r>
            <a:r>
              <a:rPr lang="ru-RU" sz="2800" dirty="0">
                <a:latin typeface="Comic Sans MS" pitchFamily="66" charset="0"/>
              </a:rPr>
              <a:t> </a:t>
            </a:r>
            <a:r>
              <a:rPr lang="ru-RU" sz="2800" dirty="0" err="1">
                <a:latin typeface="Comic Sans MS" pitchFamily="66" charset="0"/>
              </a:rPr>
              <a:t>територія</a:t>
            </a:r>
            <a:r>
              <a:rPr lang="ru-RU" sz="2800" dirty="0">
                <a:latin typeface="Comic Sans MS" pitchFamily="66" charset="0"/>
              </a:rPr>
              <a:t> </a:t>
            </a:r>
            <a:r>
              <a:rPr lang="ru-RU" sz="2800" dirty="0" err="1">
                <a:latin typeface="Comic Sans MS" pitchFamily="66" charset="0"/>
              </a:rPr>
              <a:t>вписується</a:t>
            </a:r>
            <a:r>
              <a:rPr lang="ru-RU" sz="2800" dirty="0">
                <a:latin typeface="Comic Sans MS" pitchFamily="66" charset="0"/>
              </a:rPr>
              <a:t> в </a:t>
            </a:r>
            <a:r>
              <a:rPr lang="ru-RU" sz="2800" dirty="0" err="1">
                <a:latin typeface="Comic Sans MS" pitchFamily="66" charset="0"/>
              </a:rPr>
              <a:t>шестикутник</a:t>
            </a:r>
            <a:r>
              <a:rPr lang="ru-RU" sz="2800" dirty="0">
                <a:latin typeface="Comic Sans MS" pitchFamily="66" charset="0"/>
              </a:rPr>
              <a:t> (</a:t>
            </a:r>
            <a:r>
              <a:rPr lang="ru-RU" sz="2800" dirty="0" err="1">
                <a:latin typeface="Comic Sans MS" pitchFamily="66" charset="0"/>
              </a:rPr>
              <a:t>французи</a:t>
            </a:r>
            <a:r>
              <a:rPr lang="ru-RU" sz="2800" dirty="0">
                <a:latin typeface="Comic Sans MS" pitchFamily="66" charset="0"/>
              </a:rPr>
              <a:t> так </a:t>
            </a:r>
            <a:r>
              <a:rPr lang="ru-RU" sz="2800" dirty="0" err="1">
                <a:latin typeface="Comic Sans MS" pitchFamily="66" charset="0"/>
              </a:rPr>
              <a:t>і</a:t>
            </a:r>
            <a:r>
              <a:rPr lang="ru-RU" sz="2800" dirty="0">
                <a:latin typeface="Comic Sans MS" pitchFamily="66" charset="0"/>
              </a:rPr>
              <a:t> </a:t>
            </a:r>
            <a:r>
              <a:rPr lang="ru-RU" sz="2800" dirty="0" err="1">
                <a:latin typeface="Comic Sans MS" pitchFamily="66" charset="0"/>
              </a:rPr>
              <a:t>називають</a:t>
            </a:r>
            <a:r>
              <a:rPr lang="ru-RU" sz="2800" dirty="0">
                <a:latin typeface="Comic Sans MS" pitchFamily="66" charset="0"/>
              </a:rPr>
              <a:t> свою </a:t>
            </a:r>
            <a:r>
              <a:rPr lang="ru-RU" sz="2800" dirty="0" err="1">
                <a:latin typeface="Comic Sans MS" pitchFamily="66" charset="0"/>
              </a:rPr>
              <a:t>країну</a:t>
            </a:r>
            <a:r>
              <a:rPr lang="ru-RU" sz="2800" dirty="0">
                <a:latin typeface="Comic Sans MS" pitchFamily="66" charset="0"/>
              </a:rPr>
              <a:t> — </a:t>
            </a:r>
            <a:r>
              <a:rPr lang="ru-RU" sz="2800" dirty="0" err="1">
                <a:latin typeface="Comic Sans MS" pitchFamily="66" charset="0"/>
              </a:rPr>
              <a:t>шестикутник</a:t>
            </a:r>
            <a:r>
              <a:rPr lang="ru-RU" sz="2800" dirty="0">
                <a:latin typeface="Comic Sans MS" pitchFamily="66" charset="0"/>
              </a:rPr>
              <a:t>).</a:t>
            </a:r>
          </a:p>
          <a:p>
            <a:r>
              <a:rPr lang="ru-RU" sz="2800" dirty="0">
                <a:latin typeface="Comic Sans MS" pitchFamily="66" charset="0"/>
              </a:rPr>
              <a:t>У </a:t>
            </a:r>
            <a:r>
              <a:rPr lang="ru-RU" sz="2800" dirty="0" err="1">
                <a:latin typeface="Comic Sans MS" pitchFamily="66" charset="0"/>
              </a:rPr>
              <a:t>Франції</a:t>
            </a:r>
            <a:r>
              <a:rPr lang="ru-RU" sz="2800" dirty="0">
                <a:latin typeface="Comic Sans MS" pitchFamily="66" charset="0"/>
              </a:rPr>
              <a:t> </a:t>
            </a:r>
            <a:r>
              <a:rPr lang="ru-RU" sz="2800" dirty="0" err="1">
                <a:latin typeface="Comic Sans MS" pitchFamily="66" charset="0"/>
              </a:rPr>
              <a:t>представлені</a:t>
            </a:r>
            <a:r>
              <a:rPr lang="ru-RU" sz="2800" dirty="0">
                <a:latin typeface="Comic Sans MS" pitchFamily="66" charset="0"/>
              </a:rPr>
              <a:t> три </a:t>
            </a:r>
            <a:r>
              <a:rPr lang="ru-RU" sz="2800" dirty="0" err="1">
                <a:latin typeface="Comic Sans MS" pitchFamily="66" charset="0"/>
              </a:rPr>
              <a:t>різних</a:t>
            </a:r>
            <a:r>
              <a:rPr lang="ru-RU" sz="2800" dirty="0">
                <a:latin typeface="Comic Sans MS" pitchFamily="66" charset="0"/>
              </a:rPr>
              <a:t> </a:t>
            </a:r>
            <a:r>
              <a:rPr lang="ru-RU" sz="2800" dirty="0" err="1">
                <a:latin typeface="Comic Sans MS" pitchFamily="66" charset="0"/>
              </a:rPr>
              <a:t>типи</a:t>
            </a:r>
            <a:r>
              <a:rPr lang="ru-RU" sz="2800" dirty="0">
                <a:latin typeface="Comic Sans MS" pitchFamily="66" charset="0"/>
              </a:rPr>
              <a:t> </a:t>
            </a:r>
            <a:r>
              <a:rPr lang="ru-RU" sz="2800" dirty="0" err="1">
                <a:latin typeface="Comic Sans MS" pitchFamily="66" charset="0"/>
              </a:rPr>
              <a:t>рельєфу</a:t>
            </a:r>
            <a:r>
              <a:rPr lang="ru-RU" sz="2800" dirty="0">
                <a:latin typeface="Comic Sans MS" pitchFamily="66" charset="0"/>
              </a:rPr>
              <a:t> — </a:t>
            </a:r>
            <a:r>
              <a:rPr lang="ru-RU" sz="2800" dirty="0" err="1">
                <a:latin typeface="Comic Sans MS" pitchFamily="66" charset="0"/>
              </a:rPr>
              <a:t>високі</a:t>
            </a:r>
            <a:r>
              <a:rPr lang="ru-RU" sz="2800" dirty="0">
                <a:latin typeface="Comic Sans MS" pitchFamily="66" charset="0"/>
              </a:rPr>
              <a:t> гори, </a:t>
            </a:r>
            <a:r>
              <a:rPr lang="ru-RU" sz="2800" dirty="0" err="1">
                <a:latin typeface="Comic Sans MS" pitchFamily="66" charset="0"/>
              </a:rPr>
              <a:t>древнє</a:t>
            </a:r>
            <a:r>
              <a:rPr lang="ru-RU" sz="2800" dirty="0">
                <a:latin typeface="Comic Sans MS" pitchFamily="66" charset="0"/>
              </a:rPr>
              <a:t> плато </a:t>
            </a:r>
            <a:r>
              <a:rPr lang="ru-RU" sz="2800" dirty="0" err="1">
                <a:latin typeface="Comic Sans MS" pitchFamily="66" charset="0"/>
              </a:rPr>
              <a:t>і</a:t>
            </a:r>
            <a:r>
              <a:rPr lang="ru-RU" sz="2800" dirty="0">
                <a:latin typeface="Comic Sans MS" pitchFamily="66" charset="0"/>
              </a:rPr>
              <a:t> </a:t>
            </a:r>
            <a:r>
              <a:rPr lang="ru-RU" sz="2800" dirty="0" err="1">
                <a:latin typeface="Comic Sans MS" pitchFamily="66" charset="0"/>
              </a:rPr>
              <a:t>рівнини</a:t>
            </a:r>
            <a:r>
              <a:rPr lang="ru-RU" sz="2800" dirty="0">
                <a:latin typeface="Comic Sans MS" pitchFamily="66" charset="0"/>
              </a:rPr>
              <a:t>. </a:t>
            </a:r>
            <a:r>
              <a:rPr lang="ru-RU" sz="2800" dirty="0" err="1">
                <a:latin typeface="Comic Sans MS" pitchFamily="66" charset="0"/>
              </a:rPr>
              <a:t>Західні</a:t>
            </a:r>
            <a:r>
              <a:rPr lang="ru-RU" sz="2800" dirty="0">
                <a:latin typeface="Comic Sans MS" pitchFamily="66" charset="0"/>
              </a:rPr>
              <a:t> </a:t>
            </a:r>
            <a:r>
              <a:rPr lang="ru-RU" sz="2800" dirty="0" err="1">
                <a:latin typeface="Comic Sans MS" pitchFamily="66" charset="0"/>
              </a:rPr>
              <a:t>і</a:t>
            </a:r>
            <a:r>
              <a:rPr lang="ru-RU" sz="2800" dirty="0">
                <a:latin typeface="Comic Sans MS" pitchFamily="66" charset="0"/>
              </a:rPr>
              <a:t> </a:t>
            </a:r>
            <a:r>
              <a:rPr lang="ru-RU" sz="2800" dirty="0" err="1">
                <a:latin typeface="Comic Sans MS" pitchFamily="66" charset="0"/>
              </a:rPr>
              <a:t>північні</a:t>
            </a:r>
            <a:r>
              <a:rPr lang="ru-RU" sz="2800" dirty="0">
                <a:latin typeface="Comic Sans MS" pitchFamily="66" charset="0"/>
              </a:rPr>
              <a:t> </a:t>
            </a:r>
            <a:r>
              <a:rPr lang="ru-RU" sz="2800" dirty="0" err="1">
                <a:latin typeface="Comic Sans MS" pitchFamily="66" charset="0"/>
              </a:rPr>
              <a:t>райони</a:t>
            </a:r>
            <a:r>
              <a:rPr lang="ru-RU" sz="2800" dirty="0">
                <a:latin typeface="Comic Sans MS" pitchFamily="66" charset="0"/>
              </a:rPr>
              <a:t> </a:t>
            </a:r>
            <a:r>
              <a:rPr lang="ru-RU" sz="2800" dirty="0" err="1">
                <a:latin typeface="Comic Sans MS" pitchFamily="66" charset="0"/>
              </a:rPr>
              <a:t>Франції</a:t>
            </a:r>
            <a:r>
              <a:rPr lang="ru-RU" sz="2800" dirty="0">
                <a:latin typeface="Comic Sans MS" pitchFamily="66" charset="0"/>
              </a:rPr>
              <a:t> — </a:t>
            </a:r>
            <a:r>
              <a:rPr lang="ru-RU" sz="2800" dirty="0" err="1">
                <a:latin typeface="Comic Sans MS" pitchFamily="66" charset="0"/>
              </a:rPr>
              <a:t>рівнини</a:t>
            </a:r>
            <a:r>
              <a:rPr lang="ru-RU" sz="2800" dirty="0">
                <a:latin typeface="Comic Sans MS" pitchFamily="66" charset="0"/>
              </a:rPr>
              <a:t> </a:t>
            </a:r>
            <a:r>
              <a:rPr lang="ru-RU" sz="2800" dirty="0" err="1">
                <a:latin typeface="Comic Sans MS" pitchFamily="66" charset="0"/>
              </a:rPr>
              <a:t>і</a:t>
            </a:r>
            <a:r>
              <a:rPr lang="ru-RU" sz="2800" dirty="0">
                <a:latin typeface="Comic Sans MS" pitchFamily="66" charset="0"/>
              </a:rPr>
              <a:t> </a:t>
            </a:r>
            <a:r>
              <a:rPr lang="ru-RU" sz="2800" dirty="0" err="1">
                <a:latin typeface="Comic Sans MS" pitchFamily="66" charset="0"/>
              </a:rPr>
              <a:t>низькогір'я</a:t>
            </a:r>
            <a:r>
              <a:rPr lang="ru-RU" sz="2800" dirty="0">
                <a:latin typeface="Comic Sans MS" pitchFamily="66" charset="0"/>
              </a:rPr>
              <a:t>. В </a:t>
            </a:r>
            <a:r>
              <a:rPr lang="ru-RU" sz="2800" dirty="0" err="1">
                <a:latin typeface="Comic Sans MS" pitchFamily="66" charset="0"/>
              </a:rPr>
              <a:t>центрі</a:t>
            </a:r>
            <a:r>
              <a:rPr lang="ru-RU" sz="2800" dirty="0">
                <a:latin typeface="Comic Sans MS" pitchFamily="66" charset="0"/>
              </a:rPr>
              <a:t> </a:t>
            </a:r>
            <a:r>
              <a:rPr lang="ru-RU" sz="2800" dirty="0" err="1">
                <a:latin typeface="Comic Sans MS" pitchFamily="66" charset="0"/>
              </a:rPr>
              <a:t>і</a:t>
            </a:r>
            <a:r>
              <a:rPr lang="ru-RU" sz="2800" dirty="0">
                <a:latin typeface="Comic Sans MS" pitchFamily="66" charset="0"/>
              </a:rPr>
              <a:t> на </a:t>
            </a:r>
            <a:r>
              <a:rPr lang="ru-RU" sz="2800" dirty="0" err="1">
                <a:latin typeface="Comic Sans MS" pitchFamily="66" charset="0"/>
              </a:rPr>
              <a:t>сході</a:t>
            </a:r>
            <a:r>
              <a:rPr lang="ru-RU" sz="2800" dirty="0">
                <a:latin typeface="Comic Sans MS" pitchFamily="66" charset="0"/>
              </a:rPr>
              <a:t> — </a:t>
            </a:r>
            <a:r>
              <a:rPr lang="ru-RU" sz="2800" dirty="0" err="1">
                <a:latin typeface="Comic Sans MS" pitchFamily="66" charset="0"/>
              </a:rPr>
              <a:t>середньовисотні</a:t>
            </a:r>
            <a:r>
              <a:rPr lang="ru-RU" sz="2800" dirty="0">
                <a:latin typeface="Comic Sans MS" pitchFamily="66" charset="0"/>
              </a:rPr>
              <a:t> гори. На </a:t>
            </a:r>
            <a:r>
              <a:rPr lang="ru-RU" sz="2800" dirty="0" err="1">
                <a:latin typeface="Comic Sans MS" pitchFamily="66" charset="0"/>
              </a:rPr>
              <a:t>південному</a:t>
            </a:r>
            <a:r>
              <a:rPr lang="ru-RU" sz="2800" dirty="0">
                <a:latin typeface="Comic Sans MS" pitchFamily="66" charset="0"/>
              </a:rPr>
              <a:t> </a:t>
            </a:r>
            <a:r>
              <a:rPr lang="ru-RU" sz="2800" dirty="0" err="1">
                <a:latin typeface="Comic Sans MS" pitchFamily="66" charset="0"/>
              </a:rPr>
              <a:t>заході</a:t>
            </a:r>
            <a:r>
              <a:rPr lang="ru-RU" sz="2800" dirty="0">
                <a:latin typeface="Comic Sans MS" pitchFamily="66" charset="0"/>
              </a:rPr>
              <a:t> — </a:t>
            </a:r>
            <a:r>
              <a:rPr lang="ru-RU" sz="2800" dirty="0" err="1">
                <a:latin typeface="Comic Sans MS" pitchFamily="66" charset="0"/>
              </a:rPr>
              <a:t>Піренеї</a:t>
            </a:r>
            <a:r>
              <a:rPr lang="ru-RU" sz="2800" dirty="0">
                <a:latin typeface="Comic Sans MS" pitchFamily="66" charset="0"/>
              </a:rPr>
              <a:t>. На </a:t>
            </a:r>
            <a:r>
              <a:rPr lang="ru-RU" sz="2800" dirty="0" err="1">
                <a:latin typeface="Comic Sans MS" pitchFamily="66" charset="0"/>
              </a:rPr>
              <a:t>південному</a:t>
            </a:r>
            <a:r>
              <a:rPr lang="ru-RU" sz="2800" dirty="0">
                <a:latin typeface="Comic Sans MS" pitchFamily="66" charset="0"/>
              </a:rPr>
              <a:t> </a:t>
            </a:r>
            <a:r>
              <a:rPr lang="ru-RU" sz="2800" dirty="0" err="1">
                <a:latin typeface="Comic Sans MS" pitchFamily="66" charset="0"/>
              </a:rPr>
              <a:t>сході</a:t>
            </a:r>
            <a:r>
              <a:rPr lang="ru-RU" sz="2800" dirty="0">
                <a:latin typeface="Comic Sans MS" pitchFamily="66" charset="0"/>
              </a:rPr>
              <a:t> — </a:t>
            </a:r>
            <a:r>
              <a:rPr lang="ru-RU" sz="2800" dirty="0" err="1">
                <a:latin typeface="Comic Sans MS" pitchFamily="66" charset="0"/>
              </a:rPr>
              <a:t>Альпи</a:t>
            </a:r>
            <a:r>
              <a:rPr lang="ru-RU" sz="2800" dirty="0">
                <a:latin typeface="Comic Sans MS" pitchFamily="66" charset="0"/>
              </a:rPr>
              <a:t> (</a:t>
            </a:r>
            <a:r>
              <a:rPr lang="ru-RU" sz="2800" dirty="0" err="1">
                <a:latin typeface="Comic Sans MS" pitchFamily="66" charset="0"/>
              </a:rPr>
              <a:t>найвища</a:t>
            </a:r>
            <a:r>
              <a:rPr lang="ru-RU" sz="2800" dirty="0">
                <a:latin typeface="Comic Sans MS" pitchFamily="66" charset="0"/>
              </a:rPr>
              <a:t> вершина </a:t>
            </a:r>
            <a:r>
              <a:rPr lang="ru-RU" sz="2800" dirty="0" err="1">
                <a:latin typeface="Comic Sans MS" pitchFamily="66" charset="0"/>
              </a:rPr>
              <a:t>Франції</a:t>
            </a:r>
            <a:r>
              <a:rPr lang="ru-RU" sz="2800" dirty="0">
                <a:latin typeface="Comic Sans MS" pitchFamily="66" charset="0"/>
              </a:rPr>
              <a:t> та </a:t>
            </a:r>
            <a:r>
              <a:rPr lang="ru-RU" sz="2800" dirty="0" err="1">
                <a:latin typeface="Comic Sans MS" pitchFamily="66" charset="0"/>
              </a:rPr>
              <a:t>Західної</a:t>
            </a:r>
            <a:r>
              <a:rPr lang="ru-RU" sz="2800" dirty="0">
                <a:latin typeface="Comic Sans MS" pitchFamily="66" charset="0"/>
              </a:rPr>
              <a:t> </a:t>
            </a:r>
            <a:r>
              <a:rPr lang="ru-RU" sz="2800" dirty="0" err="1">
                <a:latin typeface="Comic Sans MS" pitchFamily="66" charset="0"/>
              </a:rPr>
              <a:t>Європи</a:t>
            </a:r>
            <a:r>
              <a:rPr lang="ru-RU" sz="2800" dirty="0">
                <a:latin typeface="Comic Sans MS" pitchFamily="66" charset="0"/>
              </a:rPr>
              <a:t> — г. Монблан, 4807 м). </a:t>
            </a:r>
            <a:r>
              <a:rPr lang="ru-RU" sz="2800" dirty="0" err="1">
                <a:latin typeface="Comic Sans MS" pitchFamily="66" charset="0"/>
              </a:rPr>
              <a:t>Інші</a:t>
            </a:r>
            <a:r>
              <a:rPr lang="ru-RU" sz="2800" dirty="0">
                <a:latin typeface="Comic Sans MS" pitchFamily="66" charset="0"/>
              </a:rPr>
              <a:t> </a:t>
            </a:r>
            <a:r>
              <a:rPr lang="ru-RU" sz="2800" dirty="0" err="1">
                <a:latin typeface="Comic Sans MS" pitchFamily="66" charset="0"/>
              </a:rPr>
              <a:t>великі</a:t>
            </a:r>
            <a:r>
              <a:rPr lang="ru-RU" sz="2800" dirty="0">
                <a:latin typeface="Comic Sans MS" pitchFamily="66" charset="0"/>
              </a:rPr>
              <a:t> </a:t>
            </a:r>
            <a:r>
              <a:rPr lang="ru-RU" sz="2800" dirty="0" err="1">
                <a:latin typeface="Comic Sans MS" pitchFamily="66" charset="0"/>
              </a:rPr>
              <a:t>гірські</a:t>
            </a:r>
            <a:r>
              <a:rPr lang="ru-RU" sz="2800" dirty="0">
                <a:latin typeface="Comic Sans MS" pitchFamily="66" charset="0"/>
              </a:rPr>
              <a:t> </a:t>
            </a:r>
            <a:r>
              <a:rPr lang="ru-RU" sz="2800" dirty="0" err="1">
                <a:latin typeface="Comic Sans MS" pitchFamily="66" charset="0"/>
              </a:rPr>
              <a:t>системи</a:t>
            </a:r>
            <a:r>
              <a:rPr lang="ru-RU" sz="2800" dirty="0">
                <a:latin typeface="Comic Sans MS" pitchFamily="66" charset="0"/>
              </a:rPr>
              <a:t> </a:t>
            </a:r>
            <a:r>
              <a:rPr lang="ru-RU" sz="2800" dirty="0" err="1">
                <a:latin typeface="Comic Sans MS" pitchFamily="66" charset="0"/>
              </a:rPr>
              <a:t>окрім</a:t>
            </a:r>
            <a:r>
              <a:rPr lang="ru-RU" sz="2800" dirty="0">
                <a:latin typeface="Comic Sans MS" pitchFamily="66" charset="0"/>
              </a:rPr>
              <a:t> </a:t>
            </a:r>
            <a:r>
              <a:rPr lang="ru-RU" sz="2800" dirty="0" err="1">
                <a:latin typeface="Comic Sans MS" pitchFamily="66" charset="0"/>
              </a:rPr>
              <a:t>цих</a:t>
            </a:r>
            <a:r>
              <a:rPr lang="ru-RU" sz="2800" dirty="0">
                <a:latin typeface="Comic Sans MS" pitchFamily="66" charset="0"/>
              </a:rPr>
              <a:t> — </a:t>
            </a:r>
            <a:r>
              <a:rPr lang="ru-RU" sz="2800" dirty="0" err="1">
                <a:latin typeface="Comic Sans MS" pitchFamily="66" charset="0"/>
              </a:rPr>
              <a:t>Центральний</a:t>
            </a:r>
            <a:r>
              <a:rPr lang="ru-RU" sz="2800" dirty="0">
                <a:latin typeface="Comic Sans MS" pitchFamily="66" charset="0"/>
              </a:rPr>
              <a:t> </a:t>
            </a:r>
            <a:r>
              <a:rPr lang="ru-RU" sz="2800" dirty="0" err="1">
                <a:latin typeface="Comic Sans MS" pitchFamily="66" charset="0"/>
              </a:rPr>
              <a:t>Французький</a:t>
            </a:r>
            <a:r>
              <a:rPr lang="ru-RU" sz="2800" dirty="0">
                <a:latin typeface="Comic Sans MS" pitchFamily="66" charset="0"/>
              </a:rPr>
              <a:t> </a:t>
            </a:r>
            <a:r>
              <a:rPr lang="ru-RU" sz="2800" dirty="0" err="1">
                <a:latin typeface="Comic Sans MS" pitchFamily="66" charset="0"/>
              </a:rPr>
              <a:t>масив</a:t>
            </a:r>
            <a:r>
              <a:rPr lang="ru-RU" sz="2800" dirty="0">
                <a:latin typeface="Comic Sans MS" pitchFamily="66" charset="0"/>
              </a:rPr>
              <a:t>, Юра, </a:t>
            </a:r>
            <a:r>
              <a:rPr lang="ru-RU" sz="2800" dirty="0" err="1">
                <a:latin typeface="Comic Sans MS" pitchFamily="66" charset="0"/>
              </a:rPr>
              <a:t>Вогези</a:t>
            </a:r>
            <a:r>
              <a:rPr lang="ru-RU" sz="2800" dirty="0">
                <a:latin typeface="Comic Sans MS" pitchFamily="66" charset="0"/>
              </a:rPr>
              <a:t> та </a:t>
            </a:r>
            <a:r>
              <a:rPr lang="ru-RU" sz="2800" dirty="0" err="1">
                <a:latin typeface="Comic Sans MS" pitchFamily="66" charset="0"/>
              </a:rPr>
              <a:t>Севенни</a:t>
            </a:r>
            <a:r>
              <a:rPr lang="ru-RU" sz="2800" dirty="0">
                <a:latin typeface="Comic Sans MS" pitchFamily="66" charset="0"/>
              </a:rPr>
              <a:t>.</a:t>
            </a:r>
          </a:p>
          <a:p>
            <a:r>
              <a:rPr lang="ru-RU" sz="2800" dirty="0" err="1">
                <a:latin typeface="Comic Sans MS" pitchFamily="66" charset="0"/>
              </a:rPr>
              <a:t>Великі</a:t>
            </a:r>
            <a:r>
              <a:rPr lang="ru-RU" sz="2800" dirty="0">
                <a:latin typeface="Comic Sans MS" pitchFamily="66" charset="0"/>
              </a:rPr>
              <a:t> </a:t>
            </a:r>
            <a:r>
              <a:rPr lang="ru-RU" sz="2800" dirty="0" err="1">
                <a:latin typeface="Comic Sans MS" pitchFamily="66" charset="0"/>
              </a:rPr>
              <a:t>ріки</a:t>
            </a:r>
            <a:r>
              <a:rPr lang="ru-RU" sz="2800" dirty="0">
                <a:latin typeface="Comic Sans MS" pitchFamily="66" charset="0"/>
              </a:rPr>
              <a:t> — Сена (</a:t>
            </a:r>
            <a:r>
              <a:rPr lang="ru-RU" sz="2800" dirty="0" err="1">
                <a:latin typeface="Comic Sans MS" pitchFamily="66" charset="0"/>
              </a:rPr>
              <a:t>найдовша</a:t>
            </a:r>
            <a:r>
              <a:rPr lang="ru-RU" sz="2800" dirty="0">
                <a:latin typeface="Comic Sans MS" pitchFamily="66" charset="0"/>
              </a:rPr>
              <a:t> </a:t>
            </a:r>
            <a:r>
              <a:rPr lang="ru-RU" sz="2800" dirty="0" err="1">
                <a:latin typeface="Comic Sans MS" pitchFamily="66" charset="0"/>
              </a:rPr>
              <a:t>річка</a:t>
            </a:r>
            <a:r>
              <a:rPr lang="ru-RU" sz="2800" dirty="0">
                <a:latin typeface="Comic Sans MS" pitchFamily="66" charset="0"/>
              </a:rPr>
              <a:t> </a:t>
            </a:r>
            <a:r>
              <a:rPr lang="ru-RU" sz="2800" dirty="0" err="1">
                <a:latin typeface="Comic Sans MS" pitchFamily="66" charset="0"/>
              </a:rPr>
              <a:t>країни</a:t>
            </a:r>
            <a:r>
              <a:rPr lang="ru-RU" sz="2800" dirty="0">
                <a:latin typeface="Comic Sans MS" pitchFamily="66" charset="0"/>
              </a:rPr>
              <a:t>, 1012 км), Рона, Луара, Рейн (</a:t>
            </a:r>
            <a:r>
              <a:rPr lang="ru-RU" sz="2800" dirty="0" err="1">
                <a:latin typeface="Comic Sans MS" pitchFamily="66" charset="0"/>
              </a:rPr>
              <a:t>вздовж</a:t>
            </a:r>
            <a:r>
              <a:rPr lang="ru-RU" sz="2800" dirty="0">
                <a:latin typeface="Comic Sans MS" pitchFamily="66" charset="0"/>
              </a:rPr>
              <a:t> кордону </a:t>
            </a:r>
            <a:r>
              <a:rPr lang="ru-RU" sz="2800" dirty="0" err="1">
                <a:latin typeface="Comic Sans MS" pitchFamily="66" charset="0"/>
              </a:rPr>
              <a:t>з</a:t>
            </a:r>
            <a:r>
              <a:rPr lang="ru-RU" sz="2800" dirty="0">
                <a:latin typeface="Comic Sans MS" pitchFamily="66" charset="0"/>
              </a:rPr>
              <a:t> </a:t>
            </a:r>
            <a:r>
              <a:rPr lang="ru-RU" sz="2800" dirty="0" err="1">
                <a:latin typeface="Comic Sans MS" pitchFamily="66" charset="0"/>
              </a:rPr>
              <a:t>Німеччиною</a:t>
            </a:r>
            <a:r>
              <a:rPr lang="ru-RU" sz="2800" dirty="0">
                <a:latin typeface="Comic Sans MS" pitchFamily="66" charset="0"/>
              </a:rPr>
              <a:t>).</a:t>
            </a:r>
          </a:p>
          <a:p>
            <a:endParaRPr lang="ru-RU" sz="3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85728"/>
            <a:ext cx="3008313" cy="1162050"/>
          </a:xfrm>
        </p:spPr>
        <p:txBody>
          <a:bodyPr/>
          <a:lstStyle/>
          <a:p>
            <a:r>
              <a:rPr lang="ru-RU" dirty="0" err="1"/>
              <a:t>Клімат</a:t>
            </a:r>
            <a:endParaRPr lang="ru-RU" dirty="0"/>
          </a:p>
        </p:txBody>
      </p:sp>
      <p:pic>
        <p:nvPicPr>
          <p:cNvPr id="5" name="Содержимое 4" descr="images (1).jpg"/>
          <p:cNvPicPr>
            <a:picLocks noGrp="1" noChangeAspect="1"/>
          </p:cNvPicPr>
          <p:nvPr>
            <p:ph idx="1"/>
          </p:nvPr>
        </p:nvPicPr>
        <p:blipFill>
          <a:blip r:embed="rId2"/>
          <a:stretch>
            <a:fillRect/>
          </a:stretch>
        </p:blipFill>
        <p:spPr>
          <a:xfrm>
            <a:off x="3786182" y="1643050"/>
            <a:ext cx="4938199" cy="3286147"/>
          </a:xfrm>
        </p:spPr>
      </p:pic>
      <p:sp>
        <p:nvSpPr>
          <p:cNvPr id="4" name="Текст 3"/>
          <p:cNvSpPr>
            <a:spLocks noGrp="1"/>
          </p:cNvSpPr>
          <p:nvPr>
            <p:ph type="body" sz="half" idx="2"/>
          </p:nvPr>
        </p:nvSpPr>
        <p:spPr>
          <a:xfrm>
            <a:off x="642910" y="1500174"/>
            <a:ext cx="3008313" cy="4691063"/>
          </a:xfrm>
        </p:spPr>
        <p:txBody>
          <a:bodyPr>
            <a:normAutofit fontScale="70000" lnSpcReduction="20000"/>
          </a:bodyPr>
          <a:lstStyle/>
          <a:p>
            <a:r>
              <a:rPr lang="ru-RU" sz="1700" dirty="0" err="1">
                <a:latin typeface="MS Reference Sans Serif" pitchFamily="34" charset="0"/>
              </a:rPr>
              <a:t>Франція</a:t>
            </a:r>
            <a:r>
              <a:rPr lang="ru-RU" sz="1700" dirty="0">
                <a:latin typeface="MS Reference Sans Serif" pitchFamily="34" charset="0"/>
              </a:rPr>
              <a:t> </a:t>
            </a:r>
            <a:r>
              <a:rPr lang="ru-RU" sz="1700" dirty="0" err="1">
                <a:latin typeface="MS Reference Sans Serif" pitchFamily="34" charset="0"/>
              </a:rPr>
              <a:t>лежить</a:t>
            </a:r>
            <a:r>
              <a:rPr lang="ru-RU" sz="1700" dirty="0">
                <a:latin typeface="MS Reference Sans Serif" pitchFamily="34" charset="0"/>
              </a:rPr>
              <a:t> у </a:t>
            </a:r>
            <a:r>
              <a:rPr lang="ru-RU" sz="1700" dirty="0" err="1">
                <a:latin typeface="MS Reference Sans Serif" pitchFamily="34" charset="0"/>
              </a:rPr>
              <a:t>помірних</a:t>
            </a:r>
            <a:r>
              <a:rPr lang="ru-RU" sz="1700" dirty="0">
                <a:latin typeface="MS Reference Sans Serif" pitchFamily="34" charset="0"/>
              </a:rPr>
              <a:t> широтах </a:t>
            </a:r>
            <a:r>
              <a:rPr lang="ru-RU" sz="1700" dirty="0" err="1">
                <a:latin typeface="MS Reference Sans Serif" pitchFamily="34" charset="0"/>
              </a:rPr>
              <a:t>і</a:t>
            </a:r>
            <a:r>
              <a:rPr lang="ru-RU" sz="1700" dirty="0">
                <a:latin typeface="MS Reference Sans Serif" pitchFamily="34" charset="0"/>
              </a:rPr>
              <a:t> </a:t>
            </a:r>
            <a:r>
              <a:rPr lang="ru-RU" sz="1700" dirty="0" err="1">
                <a:latin typeface="MS Reference Sans Serif" pitchFamily="34" charset="0"/>
              </a:rPr>
              <a:t>є</a:t>
            </a:r>
            <a:r>
              <a:rPr lang="ru-RU" sz="1700" dirty="0">
                <a:latin typeface="MS Reference Sans Serif" pitchFamily="34" charset="0"/>
              </a:rPr>
              <a:t> </a:t>
            </a:r>
            <a:r>
              <a:rPr lang="ru-RU" sz="1700" dirty="0" err="1">
                <a:latin typeface="MS Reference Sans Serif" pitchFamily="34" charset="0"/>
              </a:rPr>
              <a:t>єдиною</a:t>
            </a:r>
            <a:r>
              <a:rPr lang="ru-RU" sz="1700" dirty="0">
                <a:latin typeface="MS Reference Sans Serif" pitchFamily="34" charset="0"/>
              </a:rPr>
              <a:t> </a:t>
            </a:r>
            <a:r>
              <a:rPr lang="ru-RU" sz="1700" dirty="0" err="1">
                <a:latin typeface="MS Reference Sans Serif" pitchFamily="34" charset="0"/>
              </a:rPr>
              <a:t>європейською</a:t>
            </a:r>
            <a:r>
              <a:rPr lang="ru-RU" sz="1700" dirty="0">
                <a:latin typeface="MS Reference Sans Serif" pitchFamily="34" charset="0"/>
              </a:rPr>
              <a:t> </a:t>
            </a:r>
            <a:r>
              <a:rPr lang="ru-RU" sz="1700" dirty="0" err="1">
                <a:latin typeface="MS Reference Sans Serif" pitchFamily="34" charset="0"/>
              </a:rPr>
              <a:t>країною</a:t>
            </a:r>
            <a:r>
              <a:rPr lang="ru-RU" sz="1700" dirty="0">
                <a:latin typeface="MS Reference Sans Serif" pitchFamily="34" charset="0"/>
              </a:rPr>
              <a:t>, яка </a:t>
            </a:r>
            <a:r>
              <a:rPr lang="ru-RU" sz="1700" dirty="0" err="1">
                <a:latin typeface="MS Reference Sans Serif" pitchFamily="34" charset="0"/>
              </a:rPr>
              <a:t>розташована</a:t>
            </a:r>
            <a:r>
              <a:rPr lang="ru-RU" sz="1700" dirty="0">
                <a:latin typeface="MS Reference Sans Serif" pitchFamily="34" charset="0"/>
              </a:rPr>
              <a:t> в </a:t>
            </a:r>
            <a:r>
              <a:rPr lang="ru-RU" sz="1700" dirty="0" err="1">
                <a:latin typeface="MS Reference Sans Serif" pitchFamily="34" charset="0"/>
              </a:rPr>
              <a:t>чотирьох</a:t>
            </a:r>
            <a:r>
              <a:rPr lang="ru-RU" sz="1700" dirty="0">
                <a:latin typeface="MS Reference Sans Serif" pitchFamily="34" charset="0"/>
              </a:rPr>
              <a:t> </a:t>
            </a:r>
            <a:r>
              <a:rPr lang="ru-RU" sz="1700" dirty="0" err="1">
                <a:latin typeface="MS Reference Sans Serif" pitchFamily="34" charset="0"/>
              </a:rPr>
              <a:t>кліматичних</a:t>
            </a:r>
            <a:r>
              <a:rPr lang="ru-RU" sz="1700" dirty="0">
                <a:latin typeface="MS Reference Sans Serif" pitchFamily="34" charset="0"/>
              </a:rPr>
              <a:t> зонах: </a:t>
            </a:r>
            <a:r>
              <a:rPr lang="ru-RU" sz="1700" dirty="0" err="1">
                <a:latin typeface="MS Reference Sans Serif" pitchFamily="34" charset="0"/>
              </a:rPr>
              <a:t>атлантична</a:t>
            </a:r>
            <a:r>
              <a:rPr lang="ru-RU" sz="1700" dirty="0">
                <a:latin typeface="MS Reference Sans Serif" pitchFamily="34" charset="0"/>
              </a:rPr>
              <a:t> (на </a:t>
            </a:r>
            <a:r>
              <a:rPr lang="ru-RU" sz="1700" dirty="0" err="1">
                <a:latin typeface="MS Reference Sans Serif" pitchFamily="34" charset="0"/>
              </a:rPr>
              <a:t>заході</a:t>
            </a:r>
            <a:r>
              <a:rPr lang="ru-RU" sz="1700" dirty="0">
                <a:latin typeface="MS Reference Sans Serif" pitchFamily="34" charset="0"/>
              </a:rPr>
              <a:t>), континентальна (в </a:t>
            </a:r>
            <a:r>
              <a:rPr lang="ru-RU" sz="1700" dirty="0" err="1">
                <a:latin typeface="MS Reference Sans Serif" pitchFamily="34" charset="0"/>
              </a:rPr>
              <a:t>центрі</a:t>
            </a:r>
            <a:r>
              <a:rPr lang="ru-RU" sz="1700" dirty="0">
                <a:latin typeface="MS Reference Sans Serif" pitchFamily="34" charset="0"/>
              </a:rPr>
              <a:t> </a:t>
            </a:r>
            <a:r>
              <a:rPr lang="ru-RU" sz="1700" dirty="0" err="1">
                <a:latin typeface="MS Reference Sans Serif" pitchFamily="34" charset="0"/>
              </a:rPr>
              <a:t>і</a:t>
            </a:r>
            <a:r>
              <a:rPr lang="ru-RU" sz="1700" dirty="0">
                <a:latin typeface="MS Reference Sans Serif" pitchFamily="34" charset="0"/>
              </a:rPr>
              <a:t> на </a:t>
            </a:r>
            <a:r>
              <a:rPr lang="ru-RU" sz="1700" dirty="0" err="1">
                <a:latin typeface="MS Reference Sans Serif" pitchFamily="34" charset="0"/>
              </a:rPr>
              <a:t>сході</a:t>
            </a:r>
            <a:r>
              <a:rPr lang="ru-RU" sz="1700" dirty="0">
                <a:latin typeface="MS Reference Sans Serif" pitchFamily="34" charset="0"/>
              </a:rPr>
              <a:t>),</a:t>
            </a:r>
            <a:r>
              <a:rPr lang="ru-RU" sz="1700" dirty="0" err="1">
                <a:latin typeface="MS Reference Sans Serif" pitchFamily="34" charset="0"/>
              </a:rPr>
              <a:t>альпійська</a:t>
            </a:r>
            <a:r>
              <a:rPr lang="ru-RU" sz="1700" dirty="0">
                <a:latin typeface="MS Reference Sans Serif" pitchFamily="34" charset="0"/>
              </a:rPr>
              <a:t> </a:t>
            </a:r>
            <a:r>
              <a:rPr lang="ru-RU" sz="1700" dirty="0" err="1">
                <a:latin typeface="MS Reference Sans Serif" pitchFamily="34" charset="0"/>
              </a:rPr>
              <a:t>і</a:t>
            </a:r>
            <a:r>
              <a:rPr lang="ru-RU" sz="1700" dirty="0">
                <a:latin typeface="MS Reference Sans Serif" pitchFamily="34" charset="0"/>
              </a:rPr>
              <a:t> </a:t>
            </a:r>
            <a:r>
              <a:rPr lang="ru-RU" sz="1700" dirty="0" err="1">
                <a:latin typeface="MS Reference Sans Serif" pitchFamily="34" charset="0"/>
              </a:rPr>
              <a:t>середземноморська</a:t>
            </a:r>
            <a:r>
              <a:rPr lang="ru-RU" sz="1700" dirty="0">
                <a:latin typeface="MS Reference Sans Serif" pitchFamily="34" charset="0"/>
              </a:rPr>
              <a:t> (на </a:t>
            </a:r>
            <a:r>
              <a:rPr lang="ru-RU" sz="1700" dirty="0" err="1">
                <a:latin typeface="MS Reference Sans Serif" pitchFamily="34" charset="0"/>
              </a:rPr>
              <a:t>півдні</a:t>
            </a:r>
            <a:r>
              <a:rPr lang="ru-RU" sz="1700" dirty="0">
                <a:latin typeface="MS Reference Sans Serif" pitchFamily="34" charset="0"/>
              </a:rPr>
              <a:t>).</a:t>
            </a:r>
          </a:p>
          <a:p>
            <a:r>
              <a:rPr lang="ru-RU" sz="1700" dirty="0" err="1">
                <a:latin typeface="MS Reference Sans Serif" pitchFamily="34" charset="0"/>
              </a:rPr>
              <a:t>Клімат</a:t>
            </a:r>
            <a:r>
              <a:rPr lang="ru-RU" sz="1700" dirty="0">
                <a:latin typeface="MS Reference Sans Serif" pitchFamily="34" charset="0"/>
              </a:rPr>
              <a:t> </a:t>
            </a:r>
            <a:r>
              <a:rPr lang="ru-RU" sz="1700" dirty="0" err="1">
                <a:latin typeface="MS Reference Sans Serif" pitchFamily="34" charset="0"/>
              </a:rPr>
              <a:t>Франції</a:t>
            </a:r>
            <a:r>
              <a:rPr lang="ru-RU" sz="1700" dirty="0">
                <a:latin typeface="MS Reference Sans Serif" pitchFamily="34" charset="0"/>
              </a:rPr>
              <a:t> </a:t>
            </a:r>
            <a:r>
              <a:rPr lang="ru-RU" sz="1700" dirty="0" err="1">
                <a:latin typeface="MS Reference Sans Serif" pitchFamily="34" charset="0"/>
              </a:rPr>
              <a:t>сприятливий</a:t>
            </a:r>
            <a:r>
              <a:rPr lang="ru-RU" sz="1700" dirty="0">
                <a:latin typeface="MS Reference Sans Serif" pitchFamily="34" charset="0"/>
              </a:rPr>
              <a:t> для </a:t>
            </a:r>
            <a:r>
              <a:rPr lang="ru-RU" sz="1700" dirty="0" err="1">
                <a:latin typeface="MS Reference Sans Serif" pitchFamily="34" charset="0"/>
              </a:rPr>
              <a:t>життя</a:t>
            </a:r>
            <a:r>
              <a:rPr lang="ru-RU" sz="1700" dirty="0">
                <a:latin typeface="MS Reference Sans Serif" pitchFamily="34" charset="0"/>
              </a:rPr>
              <a:t> </a:t>
            </a:r>
            <a:r>
              <a:rPr lang="ru-RU" sz="1700" dirty="0" err="1">
                <a:latin typeface="MS Reference Sans Serif" pitchFamily="34" charset="0"/>
              </a:rPr>
              <a:t>населення</a:t>
            </a:r>
            <a:r>
              <a:rPr lang="ru-RU" sz="1700" dirty="0">
                <a:latin typeface="MS Reference Sans Serif" pitchFamily="34" charset="0"/>
              </a:rPr>
              <a:t>. </a:t>
            </a:r>
            <a:r>
              <a:rPr lang="ru-RU" sz="1700" dirty="0" err="1">
                <a:latin typeface="MS Reference Sans Serif" pitchFamily="34" charset="0"/>
              </a:rPr>
              <a:t>Кліматичні</a:t>
            </a:r>
            <a:r>
              <a:rPr lang="ru-RU" sz="1700" dirty="0">
                <a:latin typeface="MS Reference Sans Serif" pitchFamily="34" charset="0"/>
              </a:rPr>
              <a:t> </a:t>
            </a:r>
            <a:r>
              <a:rPr lang="ru-RU" sz="1700" dirty="0" err="1">
                <a:latin typeface="MS Reference Sans Serif" pitchFamily="34" charset="0"/>
              </a:rPr>
              <a:t>умови</a:t>
            </a:r>
            <a:r>
              <a:rPr lang="ru-RU" sz="1700" dirty="0">
                <a:latin typeface="MS Reference Sans Serif" pitchFamily="34" charset="0"/>
              </a:rPr>
              <a:t> </a:t>
            </a:r>
            <a:r>
              <a:rPr lang="ru-RU" sz="1700" dirty="0" err="1">
                <a:latin typeface="MS Reference Sans Serif" pitchFamily="34" charset="0"/>
              </a:rPr>
              <a:t>досить</a:t>
            </a:r>
            <a:r>
              <a:rPr lang="ru-RU" sz="1700" dirty="0">
                <a:latin typeface="MS Reference Sans Serif" pitchFamily="34" charset="0"/>
              </a:rPr>
              <a:t> </a:t>
            </a:r>
            <a:r>
              <a:rPr lang="ru-RU" sz="1700" dirty="0" err="1">
                <a:latin typeface="MS Reference Sans Serif" pitchFamily="34" charset="0"/>
              </a:rPr>
              <a:t>різноманітні</a:t>
            </a:r>
            <a:r>
              <a:rPr lang="ru-RU" sz="1700" dirty="0">
                <a:latin typeface="MS Reference Sans Serif" pitchFamily="34" charset="0"/>
              </a:rPr>
              <a:t>. Для </a:t>
            </a:r>
            <a:r>
              <a:rPr lang="ru-RU" sz="1700" dirty="0" err="1">
                <a:latin typeface="MS Reference Sans Serif" pitchFamily="34" charset="0"/>
              </a:rPr>
              <a:t>Нормандії</a:t>
            </a:r>
            <a:r>
              <a:rPr lang="ru-RU" sz="1700" dirty="0">
                <a:latin typeface="MS Reference Sans Serif" pitchFamily="34" charset="0"/>
              </a:rPr>
              <a:t> </a:t>
            </a:r>
            <a:r>
              <a:rPr lang="ru-RU" sz="1700" dirty="0" err="1">
                <a:latin typeface="MS Reference Sans Serif" pitchFamily="34" charset="0"/>
              </a:rPr>
              <a:t>і</a:t>
            </a:r>
            <a:r>
              <a:rPr lang="ru-RU" sz="1700" dirty="0">
                <a:latin typeface="MS Reference Sans Serif" pitchFamily="34" charset="0"/>
              </a:rPr>
              <a:t> </a:t>
            </a:r>
            <a:r>
              <a:rPr lang="ru-RU" sz="1700" dirty="0" err="1">
                <a:latin typeface="MS Reference Sans Serif" pitchFamily="34" charset="0"/>
              </a:rPr>
              <a:t>Бретані</a:t>
            </a:r>
            <a:r>
              <a:rPr lang="ru-RU" sz="1700" dirty="0">
                <a:latin typeface="MS Reference Sans Serif" pitchFamily="34" charset="0"/>
              </a:rPr>
              <a:t> </a:t>
            </a:r>
            <a:r>
              <a:rPr lang="ru-RU" sz="1700" dirty="0" err="1">
                <a:latin typeface="MS Reference Sans Serif" pitchFamily="34" charset="0"/>
              </a:rPr>
              <a:t>характерним</a:t>
            </a:r>
            <a:r>
              <a:rPr lang="ru-RU" sz="1700" dirty="0">
                <a:latin typeface="MS Reference Sans Serif" pitchFamily="34" charset="0"/>
              </a:rPr>
              <a:t> </a:t>
            </a:r>
            <a:r>
              <a:rPr lang="ru-RU" sz="1700" dirty="0" err="1">
                <a:latin typeface="MS Reference Sans Serif" pitchFamily="34" charset="0"/>
              </a:rPr>
              <a:t>є</a:t>
            </a:r>
            <a:r>
              <a:rPr lang="ru-RU" sz="1700" dirty="0">
                <a:latin typeface="MS Reference Sans Serif" pitchFamily="34" charset="0"/>
              </a:rPr>
              <a:t> </a:t>
            </a:r>
            <a:r>
              <a:rPr lang="ru-RU" sz="1700" dirty="0" err="1">
                <a:latin typeface="MS Reference Sans Serif" pitchFamily="34" charset="0"/>
              </a:rPr>
              <a:t>морський</a:t>
            </a:r>
            <a:r>
              <a:rPr lang="ru-RU" sz="1700" dirty="0">
                <a:latin typeface="MS Reference Sans Serif" pitchFamily="34" charset="0"/>
              </a:rPr>
              <a:t> </a:t>
            </a:r>
            <a:r>
              <a:rPr lang="ru-RU" sz="1700" dirty="0" err="1">
                <a:latin typeface="MS Reference Sans Serif" pitchFamily="34" charset="0"/>
              </a:rPr>
              <a:t>клімат</a:t>
            </a:r>
            <a:r>
              <a:rPr lang="ru-RU" sz="1700" dirty="0">
                <a:latin typeface="MS Reference Sans Serif" pitchFamily="34" charset="0"/>
              </a:rPr>
              <a:t>, </a:t>
            </a:r>
            <a:r>
              <a:rPr lang="ru-RU" sz="1700" dirty="0" err="1">
                <a:latin typeface="MS Reference Sans Serif" pitchFamily="34" charset="0"/>
              </a:rPr>
              <a:t>що</a:t>
            </a:r>
            <a:r>
              <a:rPr lang="ru-RU" sz="1700" dirty="0">
                <a:latin typeface="MS Reference Sans Serif" pitchFamily="34" charset="0"/>
              </a:rPr>
              <a:t> </a:t>
            </a:r>
            <a:r>
              <a:rPr lang="ru-RU" sz="1700" dirty="0" err="1">
                <a:latin typeface="MS Reference Sans Serif" pitchFamily="34" charset="0"/>
              </a:rPr>
              <a:t>поширює</a:t>
            </a:r>
            <a:r>
              <a:rPr lang="ru-RU" sz="1700" dirty="0">
                <a:latin typeface="MS Reference Sans Serif" pitchFamily="34" charset="0"/>
              </a:rPr>
              <a:t> </a:t>
            </a:r>
            <a:r>
              <a:rPr lang="ru-RU" sz="1700" dirty="0" err="1">
                <a:latin typeface="MS Reference Sans Serif" pitchFamily="34" charset="0"/>
              </a:rPr>
              <a:t>свій</a:t>
            </a:r>
            <a:r>
              <a:rPr lang="ru-RU" sz="1700" dirty="0">
                <a:latin typeface="MS Reference Sans Serif" pitchFamily="34" charset="0"/>
              </a:rPr>
              <a:t> </a:t>
            </a:r>
            <a:r>
              <a:rPr lang="ru-RU" sz="1700" dirty="0" err="1">
                <a:latin typeface="MS Reference Sans Serif" pitchFamily="34" charset="0"/>
              </a:rPr>
              <a:t>вплив</a:t>
            </a:r>
            <a:r>
              <a:rPr lang="ru-RU" sz="1700" dirty="0">
                <a:latin typeface="MS Reference Sans Serif" pitchFamily="34" charset="0"/>
              </a:rPr>
              <a:t> на всю </a:t>
            </a:r>
            <a:r>
              <a:rPr lang="ru-RU" sz="1700" dirty="0" err="1">
                <a:latin typeface="MS Reference Sans Serif" pitchFamily="34" charset="0"/>
              </a:rPr>
              <a:t>західну</a:t>
            </a:r>
            <a:r>
              <a:rPr lang="ru-RU" sz="1700" dirty="0">
                <a:latin typeface="MS Reference Sans Serif" pitchFamily="34" charset="0"/>
              </a:rPr>
              <a:t> </a:t>
            </a:r>
            <a:r>
              <a:rPr lang="ru-RU" sz="1700" dirty="0" err="1">
                <a:latin typeface="MS Reference Sans Serif" pitchFamily="34" charset="0"/>
              </a:rPr>
              <a:t>частину</a:t>
            </a:r>
            <a:r>
              <a:rPr lang="ru-RU" sz="1700" dirty="0">
                <a:latin typeface="MS Reference Sans Serif" pitchFamily="34" charset="0"/>
              </a:rPr>
              <a:t> </a:t>
            </a:r>
            <a:r>
              <a:rPr lang="ru-RU" sz="1700" dirty="0" err="1">
                <a:latin typeface="MS Reference Sans Serif" pitchFamily="34" charset="0"/>
              </a:rPr>
              <a:t>країни</a:t>
            </a:r>
            <a:r>
              <a:rPr lang="ru-RU" sz="1700" dirty="0">
                <a:latin typeface="MS Reference Sans Serif" pitchFamily="34" charset="0"/>
              </a:rPr>
              <a:t>. Особливо </a:t>
            </a:r>
            <a:r>
              <a:rPr lang="ru-RU" sz="1700" dirty="0" err="1">
                <a:latin typeface="MS Reference Sans Serif" pitchFamily="34" charset="0"/>
              </a:rPr>
              <a:t>м'яким</a:t>
            </a:r>
            <a:r>
              <a:rPr lang="ru-RU" sz="1700" dirty="0">
                <a:latin typeface="MS Reference Sans Serif" pitchFamily="34" charset="0"/>
              </a:rPr>
              <a:t> </a:t>
            </a:r>
            <a:r>
              <a:rPr lang="ru-RU" sz="1700" dirty="0" err="1">
                <a:latin typeface="MS Reference Sans Serif" pitchFamily="34" charset="0"/>
              </a:rPr>
              <a:t>і</a:t>
            </a:r>
            <a:r>
              <a:rPr lang="ru-RU" sz="1700" dirty="0">
                <a:latin typeface="MS Reference Sans Serif" pitchFamily="34" charset="0"/>
              </a:rPr>
              <a:t> </a:t>
            </a:r>
            <a:r>
              <a:rPr lang="ru-RU" sz="1700" dirty="0" err="1">
                <a:latin typeface="MS Reference Sans Serif" pitchFamily="34" charset="0"/>
              </a:rPr>
              <a:t>вологим</a:t>
            </a:r>
            <a:r>
              <a:rPr lang="ru-RU" sz="1700" dirty="0">
                <a:latin typeface="MS Reference Sans Serif" pitchFamily="34" charset="0"/>
              </a:rPr>
              <a:t> </a:t>
            </a:r>
            <a:r>
              <a:rPr lang="ru-RU" sz="1700" dirty="0" err="1">
                <a:latin typeface="MS Reference Sans Serif" pitchFamily="34" charset="0"/>
              </a:rPr>
              <a:t>кліматом</a:t>
            </a:r>
            <a:r>
              <a:rPr lang="ru-RU" sz="1700" dirty="0">
                <a:latin typeface="MS Reference Sans Serif" pitchFamily="34" charset="0"/>
              </a:rPr>
              <a:t> </a:t>
            </a:r>
            <a:r>
              <a:rPr lang="ru-RU" sz="1700" dirty="0" err="1">
                <a:latin typeface="MS Reference Sans Serif" pitchFamily="34" charset="0"/>
              </a:rPr>
              <a:t>відрізняється</a:t>
            </a:r>
            <a:r>
              <a:rPr lang="ru-RU" sz="1700" dirty="0">
                <a:latin typeface="MS Reference Sans Serif" pitchFamily="34" charset="0"/>
              </a:rPr>
              <a:t> Бретань, для </a:t>
            </a:r>
            <a:r>
              <a:rPr lang="ru-RU" sz="1700" dirty="0" err="1">
                <a:latin typeface="MS Reference Sans Serif" pitchFamily="34" charset="0"/>
              </a:rPr>
              <a:t>якої</a:t>
            </a:r>
            <a:r>
              <a:rPr lang="ru-RU" sz="1700" dirty="0">
                <a:latin typeface="MS Reference Sans Serif" pitchFamily="34" charset="0"/>
              </a:rPr>
              <a:t> характерна мала </a:t>
            </a:r>
            <a:r>
              <a:rPr lang="ru-RU" sz="1700" dirty="0" err="1">
                <a:latin typeface="MS Reference Sans Serif" pitchFamily="34" charset="0"/>
              </a:rPr>
              <a:t>різниця</a:t>
            </a:r>
            <a:r>
              <a:rPr lang="ru-RU" sz="1700" dirty="0">
                <a:latin typeface="MS Reference Sans Serif" pitchFamily="34" charset="0"/>
              </a:rPr>
              <a:t> </a:t>
            </a:r>
            <a:r>
              <a:rPr lang="ru-RU" sz="1700" dirty="0" err="1">
                <a:latin typeface="MS Reference Sans Serif" pitchFamily="34" charset="0"/>
              </a:rPr>
              <a:t>між</a:t>
            </a:r>
            <a:r>
              <a:rPr lang="ru-RU" sz="1700" dirty="0">
                <a:latin typeface="MS Reference Sans Serif" pitchFamily="34" charset="0"/>
              </a:rPr>
              <a:t> </a:t>
            </a:r>
            <a:r>
              <a:rPr lang="ru-RU" sz="1700" dirty="0" err="1">
                <a:latin typeface="MS Reference Sans Serif" pitchFamily="34" charset="0"/>
              </a:rPr>
              <a:t>літніми</a:t>
            </a:r>
            <a:r>
              <a:rPr lang="ru-RU" sz="1700" dirty="0">
                <a:latin typeface="MS Reference Sans Serif" pitchFamily="34" charset="0"/>
              </a:rPr>
              <a:t> та </a:t>
            </a:r>
            <a:r>
              <a:rPr lang="ru-RU" sz="1700" dirty="0" err="1">
                <a:latin typeface="MS Reference Sans Serif" pitchFamily="34" charset="0"/>
              </a:rPr>
              <a:t>зимовими</a:t>
            </a:r>
            <a:r>
              <a:rPr lang="ru-RU" sz="1700" dirty="0">
                <a:latin typeface="MS Reference Sans Serif" pitchFamily="34" charset="0"/>
              </a:rPr>
              <a:t> температурами, а </a:t>
            </a:r>
            <a:r>
              <a:rPr lang="ru-RU" sz="1700" dirty="0" err="1">
                <a:latin typeface="MS Reference Sans Serif" pitchFamily="34" charset="0"/>
              </a:rPr>
              <a:t>також</a:t>
            </a:r>
            <a:r>
              <a:rPr lang="ru-RU" sz="1700" dirty="0">
                <a:latin typeface="MS Reference Sans Serif" pitchFamily="34" charset="0"/>
              </a:rPr>
              <a:t> </a:t>
            </a:r>
            <a:r>
              <a:rPr lang="ru-RU" sz="1700" dirty="0" err="1">
                <a:latin typeface="MS Reference Sans Serif" pitchFamily="34" charset="0"/>
              </a:rPr>
              <a:t>похмурі</a:t>
            </a:r>
            <a:r>
              <a:rPr lang="ru-RU" sz="1700" dirty="0">
                <a:latin typeface="MS Reference Sans Serif" pitchFamily="34" charset="0"/>
              </a:rPr>
              <a:t> </a:t>
            </a:r>
            <a:r>
              <a:rPr lang="ru-RU" sz="1700" dirty="0" err="1">
                <a:latin typeface="MS Reference Sans Serif" pitchFamily="34" charset="0"/>
              </a:rPr>
              <a:t>дні</a:t>
            </a:r>
            <a:r>
              <a:rPr lang="ru-RU" sz="1700" dirty="0">
                <a:latin typeface="MS Reference Sans Serif" pitchFamily="34" charset="0"/>
              </a:rPr>
              <a:t> </a:t>
            </a:r>
            <a:r>
              <a:rPr lang="ru-RU" sz="1700" dirty="0" err="1">
                <a:latin typeface="MS Reference Sans Serif" pitchFamily="34" charset="0"/>
              </a:rPr>
              <a:t>з</a:t>
            </a:r>
            <a:r>
              <a:rPr lang="ru-RU" sz="1700" dirty="0">
                <a:latin typeface="MS Reference Sans Serif" pitchFamily="34" charset="0"/>
              </a:rPr>
              <a:t> </a:t>
            </a:r>
            <a:r>
              <a:rPr lang="ru-RU" sz="1700" dirty="0" err="1">
                <a:latin typeface="MS Reference Sans Serif" pitchFamily="34" charset="0"/>
              </a:rPr>
              <a:t>сильними</a:t>
            </a:r>
            <a:r>
              <a:rPr lang="ru-RU" sz="1700" dirty="0">
                <a:latin typeface="MS Reference Sans Serif" pitchFamily="34" charset="0"/>
              </a:rPr>
              <a:t> </a:t>
            </a:r>
            <a:r>
              <a:rPr lang="ru-RU" sz="1700" dirty="0" err="1">
                <a:latin typeface="MS Reference Sans Serif" pitchFamily="34" charset="0"/>
              </a:rPr>
              <a:t>вітрами</a:t>
            </a:r>
            <a:r>
              <a:rPr lang="ru-RU" sz="1700" dirty="0">
                <a:latin typeface="MS Reference Sans Serif" pitchFamily="34" charset="0"/>
              </a:rPr>
              <a:t>. </a:t>
            </a:r>
            <a:r>
              <a:rPr lang="ru-RU" sz="1700" dirty="0" err="1">
                <a:latin typeface="MS Reference Sans Serif" pitchFamily="34" charset="0"/>
              </a:rPr>
              <a:t>Рівнини</a:t>
            </a:r>
            <a:r>
              <a:rPr lang="ru-RU" sz="1700" dirty="0">
                <a:latin typeface="MS Reference Sans Serif" pitchFamily="34" charset="0"/>
              </a:rPr>
              <a:t> на </a:t>
            </a:r>
            <a:r>
              <a:rPr lang="ru-RU" sz="1700" dirty="0" err="1">
                <a:latin typeface="MS Reference Sans Serif" pitchFamily="34" charset="0"/>
              </a:rPr>
              <a:t>південному</a:t>
            </a:r>
            <a:r>
              <a:rPr lang="ru-RU" sz="1700" dirty="0">
                <a:latin typeface="MS Reference Sans Serif" pitchFamily="34" charset="0"/>
              </a:rPr>
              <a:t> </a:t>
            </a:r>
            <a:r>
              <a:rPr lang="ru-RU" sz="1700" dirty="0" err="1">
                <a:latin typeface="MS Reference Sans Serif" pitchFamily="34" charset="0"/>
              </a:rPr>
              <a:t>узбережжі</a:t>
            </a:r>
            <a:r>
              <a:rPr lang="ru-RU" sz="1700" dirty="0">
                <a:latin typeface="MS Reference Sans Serif" pitchFamily="34" charset="0"/>
              </a:rPr>
              <a:t> </a:t>
            </a:r>
            <a:r>
              <a:rPr lang="ru-RU" sz="1700" dirty="0" err="1">
                <a:latin typeface="MS Reference Sans Serif" pitchFamily="34" charset="0"/>
              </a:rPr>
              <a:t>мають</a:t>
            </a:r>
            <a:r>
              <a:rPr lang="ru-RU" sz="1700" dirty="0">
                <a:latin typeface="MS Reference Sans Serif" pitchFamily="34" charset="0"/>
              </a:rPr>
              <a:t> </a:t>
            </a:r>
            <a:r>
              <a:rPr lang="ru-RU" sz="1700" dirty="0" err="1">
                <a:latin typeface="MS Reference Sans Serif" pitchFamily="34" charset="0"/>
              </a:rPr>
              <a:t>приємний</a:t>
            </a:r>
            <a:r>
              <a:rPr lang="ru-RU" sz="1700" dirty="0">
                <a:latin typeface="MS Reference Sans Serif" pitchFamily="34" charset="0"/>
              </a:rPr>
              <a:t> </a:t>
            </a:r>
            <a:r>
              <a:rPr lang="ru-RU" sz="1700" dirty="0" err="1">
                <a:latin typeface="MS Reference Sans Serif" pitchFamily="34" charset="0"/>
              </a:rPr>
              <a:t>середземноморський</a:t>
            </a:r>
            <a:r>
              <a:rPr lang="ru-RU" sz="1700" dirty="0">
                <a:latin typeface="MS Reference Sans Serif" pitchFamily="34" charset="0"/>
              </a:rPr>
              <a:t> </a:t>
            </a:r>
            <a:r>
              <a:rPr lang="ru-RU" sz="1700" dirty="0" err="1">
                <a:latin typeface="MS Reference Sans Serif" pitchFamily="34" charset="0"/>
              </a:rPr>
              <a:t>клімат</a:t>
            </a:r>
            <a:r>
              <a:rPr lang="ru-RU" sz="1700" dirty="0">
                <a:latin typeface="MS Reference Sans Serif" pitchFamily="34" charset="0"/>
              </a:rPr>
              <a:t>: </a:t>
            </a:r>
            <a:r>
              <a:rPr lang="ru-RU" sz="1700" dirty="0" err="1">
                <a:latin typeface="MS Reference Sans Serif" pitchFamily="34" charset="0"/>
              </a:rPr>
              <a:t>морози</a:t>
            </a:r>
            <a:r>
              <a:rPr lang="ru-RU" sz="1700" dirty="0">
                <a:latin typeface="MS Reference Sans Serif" pitchFamily="34" charset="0"/>
              </a:rPr>
              <a:t> тут </a:t>
            </a:r>
            <a:r>
              <a:rPr lang="ru-RU" sz="1700" dirty="0" err="1">
                <a:latin typeface="MS Reference Sans Serif" pitchFamily="34" charset="0"/>
              </a:rPr>
              <a:t>вкрай</a:t>
            </a:r>
            <a:r>
              <a:rPr lang="ru-RU" sz="1700" dirty="0">
                <a:latin typeface="MS Reference Sans Serif" pitchFamily="34" charset="0"/>
              </a:rPr>
              <a:t> </a:t>
            </a:r>
            <a:r>
              <a:rPr lang="ru-RU" sz="1700" dirty="0" err="1">
                <a:latin typeface="MS Reference Sans Serif" pitchFamily="34" charset="0"/>
              </a:rPr>
              <a:t>рідкісні</a:t>
            </a:r>
            <a:r>
              <a:rPr lang="ru-RU" sz="1700" dirty="0">
                <a:latin typeface="MS Reference Sans Serif" pitchFamily="34" charset="0"/>
              </a:rPr>
              <a:t>, </a:t>
            </a:r>
            <a:r>
              <a:rPr lang="ru-RU" sz="1700" dirty="0" err="1">
                <a:latin typeface="MS Reference Sans Serif" pitchFamily="34" charset="0"/>
              </a:rPr>
              <a:t>проливні</a:t>
            </a:r>
            <a:r>
              <a:rPr lang="ru-RU" sz="1700" dirty="0">
                <a:latin typeface="MS Reference Sans Serif" pitchFamily="34" charset="0"/>
              </a:rPr>
              <a:t> </a:t>
            </a:r>
            <a:r>
              <a:rPr lang="ru-RU" sz="1700" dirty="0" err="1">
                <a:latin typeface="MS Reference Sans Serif" pitchFamily="34" charset="0"/>
              </a:rPr>
              <a:t>дощі</a:t>
            </a:r>
            <a:r>
              <a:rPr lang="ru-RU" sz="1700" dirty="0">
                <a:latin typeface="MS Reference Sans Serif" pitchFamily="34" charset="0"/>
              </a:rPr>
              <a:t> </a:t>
            </a:r>
            <a:r>
              <a:rPr lang="ru-RU" sz="1700" dirty="0" err="1">
                <a:latin typeface="MS Reference Sans Serif" pitchFamily="34" charset="0"/>
              </a:rPr>
              <a:t>навесні</a:t>
            </a:r>
            <a:r>
              <a:rPr lang="ru-RU" sz="1700" dirty="0">
                <a:latin typeface="MS Reference Sans Serif" pitchFamily="34" charset="0"/>
              </a:rPr>
              <a:t> </a:t>
            </a:r>
            <a:r>
              <a:rPr lang="ru-RU" sz="1700" dirty="0" err="1">
                <a:latin typeface="MS Reference Sans Serif" pitchFamily="34" charset="0"/>
              </a:rPr>
              <a:t>і</a:t>
            </a:r>
            <a:r>
              <a:rPr lang="ru-RU" sz="1700" dirty="0">
                <a:latin typeface="MS Reference Sans Serif" pitchFamily="34" charset="0"/>
              </a:rPr>
              <a:t> </a:t>
            </a:r>
            <a:r>
              <a:rPr lang="ru-RU" sz="1700" dirty="0" err="1">
                <a:latin typeface="MS Reference Sans Serif" pitchFamily="34" charset="0"/>
              </a:rPr>
              <a:t>восени</a:t>
            </a:r>
            <a:r>
              <a:rPr lang="ru-RU" sz="1700" dirty="0">
                <a:latin typeface="MS Reference Sans Serif" pitchFamily="34" charset="0"/>
              </a:rPr>
              <a:t> </a:t>
            </a:r>
            <a:r>
              <a:rPr lang="ru-RU" sz="1700" dirty="0" err="1">
                <a:latin typeface="MS Reference Sans Serif" pitchFamily="34" charset="0"/>
              </a:rPr>
              <a:t>хоч</a:t>
            </a:r>
            <a:r>
              <a:rPr lang="ru-RU" sz="1700" dirty="0">
                <a:latin typeface="MS Reference Sans Serif" pitchFamily="34" charset="0"/>
              </a:rPr>
              <a:t> </a:t>
            </a:r>
            <a:r>
              <a:rPr lang="ru-RU" sz="1700" dirty="0" err="1">
                <a:latin typeface="MS Reference Sans Serif" pitchFamily="34" charset="0"/>
              </a:rPr>
              <a:t>і</a:t>
            </a:r>
            <a:r>
              <a:rPr lang="ru-RU" sz="1700" dirty="0">
                <a:latin typeface="MS Reference Sans Serif" pitchFamily="34" charset="0"/>
              </a:rPr>
              <a:t> </a:t>
            </a:r>
            <a:r>
              <a:rPr lang="ru-RU" sz="1700" dirty="0" err="1">
                <a:latin typeface="MS Reference Sans Serif" pitchFamily="34" charset="0"/>
              </a:rPr>
              <a:t>сильні</a:t>
            </a:r>
            <a:r>
              <a:rPr lang="ru-RU" sz="1700" dirty="0">
                <a:latin typeface="MS Reference Sans Serif" pitchFamily="34" charset="0"/>
              </a:rPr>
              <a:t>, </a:t>
            </a:r>
            <a:r>
              <a:rPr lang="ru-RU" sz="1700" dirty="0" err="1">
                <a:latin typeface="MS Reference Sans Serif" pitchFamily="34" charset="0"/>
              </a:rPr>
              <a:t>але</a:t>
            </a:r>
            <a:r>
              <a:rPr lang="ru-RU" sz="1700" dirty="0">
                <a:latin typeface="MS Reference Sans Serif" pitchFamily="34" charset="0"/>
              </a:rPr>
              <a:t> </a:t>
            </a:r>
            <a:r>
              <a:rPr lang="ru-RU" sz="1700" dirty="0" err="1">
                <a:latin typeface="MS Reference Sans Serif" pitchFamily="34" charset="0"/>
              </a:rPr>
              <a:t>короткочасні</a:t>
            </a:r>
            <a:r>
              <a:rPr lang="ru-RU" sz="1700" dirty="0">
                <a:latin typeface="MS Reference Sans Serif" pitchFamily="34" charset="0"/>
              </a:rPr>
              <a:t>, а </a:t>
            </a:r>
            <a:r>
              <a:rPr lang="ru-RU" sz="1700" dirty="0" err="1">
                <a:latin typeface="MS Reference Sans Serif" pitchFamily="34" charset="0"/>
              </a:rPr>
              <a:t>влітку</a:t>
            </a:r>
            <a:r>
              <a:rPr lang="ru-RU" sz="1700" dirty="0">
                <a:latin typeface="MS Reference Sans Serif" pitchFamily="34" charset="0"/>
              </a:rPr>
              <a:t> </a:t>
            </a:r>
            <a:r>
              <a:rPr lang="ru-RU" sz="1700" dirty="0" err="1">
                <a:latin typeface="MS Reference Sans Serif" pitchFamily="34" charset="0"/>
              </a:rPr>
              <a:t>дощів</a:t>
            </a:r>
            <a:r>
              <a:rPr lang="ru-RU" sz="1700" dirty="0">
                <a:latin typeface="MS Reference Sans Serif" pitchFamily="34" charset="0"/>
              </a:rPr>
              <a:t> практично не </a:t>
            </a:r>
            <a:r>
              <a:rPr lang="ru-RU" sz="1700" dirty="0" err="1">
                <a:latin typeface="MS Reference Sans Serif" pitchFamily="34" charset="0"/>
              </a:rPr>
              <a:t>буває</a:t>
            </a:r>
            <a:r>
              <a:rPr lang="ru-RU" sz="1700" dirty="0">
                <a:latin typeface="MS Reference Sans Serif" pitchFamily="34" charset="0"/>
              </a:rPr>
              <a:t>. </a:t>
            </a:r>
            <a:r>
              <a:rPr lang="ru-RU" sz="1700" dirty="0" err="1">
                <a:latin typeface="MS Reference Sans Serif" pitchFamily="34" charset="0"/>
              </a:rPr>
              <a:t>Південь</a:t>
            </a:r>
            <a:r>
              <a:rPr lang="ru-RU" sz="1700" dirty="0">
                <a:latin typeface="MS Reference Sans Serif" pitchFamily="34" charset="0"/>
              </a:rPr>
              <a:t> </a:t>
            </a:r>
            <a:r>
              <a:rPr lang="ru-RU" sz="1700" dirty="0" err="1">
                <a:latin typeface="MS Reference Sans Serif" pitchFamily="34" charset="0"/>
              </a:rPr>
              <a:t>Франції</a:t>
            </a:r>
            <a:r>
              <a:rPr lang="ru-RU" sz="1700" dirty="0">
                <a:latin typeface="MS Reference Sans Serif" pitchFamily="34" charset="0"/>
              </a:rPr>
              <a:t> — </a:t>
            </a:r>
            <a:r>
              <a:rPr lang="ru-RU" sz="1700" dirty="0" err="1">
                <a:latin typeface="MS Reference Sans Serif" pitchFamily="34" charset="0"/>
              </a:rPr>
              <a:t>регіон</a:t>
            </a:r>
            <a:r>
              <a:rPr lang="ru-RU" sz="1700" dirty="0">
                <a:latin typeface="MS Reference Sans Serif" pitchFamily="34" charset="0"/>
              </a:rPr>
              <a:t>, де </a:t>
            </a:r>
            <a:r>
              <a:rPr lang="ru-RU" sz="1700" dirty="0" err="1">
                <a:latin typeface="MS Reference Sans Serif" pitchFamily="34" charset="0"/>
              </a:rPr>
              <a:t>близько</a:t>
            </a:r>
            <a:r>
              <a:rPr lang="ru-RU" sz="1700" dirty="0">
                <a:latin typeface="MS Reference Sans Serif" pitchFamily="34" charset="0"/>
              </a:rPr>
              <a:t> 100 </a:t>
            </a:r>
            <a:r>
              <a:rPr lang="ru-RU" sz="1700" dirty="0" err="1">
                <a:latin typeface="MS Reference Sans Serif" pitchFamily="34" charset="0"/>
              </a:rPr>
              <a:t>днів</a:t>
            </a:r>
            <a:r>
              <a:rPr lang="ru-RU" sz="1700" dirty="0">
                <a:latin typeface="MS Reference Sans Serif" pitchFamily="34" charset="0"/>
              </a:rPr>
              <a:t> у </a:t>
            </a:r>
            <a:r>
              <a:rPr lang="ru-RU" sz="1700" dirty="0" err="1">
                <a:latin typeface="MS Reference Sans Serif" pitchFamily="34" charset="0"/>
              </a:rPr>
              <a:t>році</a:t>
            </a:r>
            <a:r>
              <a:rPr lang="ru-RU" sz="1700" dirty="0">
                <a:latin typeface="MS Reference Sans Serif" pitchFamily="34" charset="0"/>
              </a:rPr>
              <a:t> </a:t>
            </a:r>
            <a:r>
              <a:rPr lang="ru-RU" sz="1700" dirty="0" err="1">
                <a:latin typeface="MS Reference Sans Serif" pitchFamily="34" charset="0"/>
              </a:rPr>
              <a:t>дує</a:t>
            </a:r>
            <a:r>
              <a:rPr lang="ru-RU" sz="1700" dirty="0">
                <a:latin typeface="MS Reference Sans Serif" pitchFamily="34" charset="0"/>
              </a:rPr>
              <a:t> «</a:t>
            </a:r>
            <a:r>
              <a:rPr lang="ru-RU" sz="1700" dirty="0" err="1">
                <a:latin typeface="MS Reference Sans Serif" pitchFamily="34" charset="0"/>
              </a:rPr>
              <a:t>Містраль</a:t>
            </a:r>
            <a:r>
              <a:rPr lang="ru-RU" sz="1700" dirty="0">
                <a:latin typeface="MS Reference Sans Serif" pitchFamily="34" charset="0"/>
              </a:rPr>
              <a:t>» — </a:t>
            </a:r>
            <a:r>
              <a:rPr lang="ru-RU" sz="1700" dirty="0" err="1">
                <a:latin typeface="MS Reference Sans Serif" pitchFamily="34" charset="0"/>
              </a:rPr>
              <a:t>холодний</a:t>
            </a:r>
            <a:r>
              <a:rPr lang="ru-RU" sz="1700" dirty="0">
                <a:latin typeface="MS Reference Sans Serif" pitchFamily="34" charset="0"/>
              </a:rPr>
              <a:t> </a:t>
            </a:r>
            <a:r>
              <a:rPr lang="ru-RU" sz="1700" dirty="0" err="1">
                <a:latin typeface="MS Reference Sans Serif" pitchFamily="34" charset="0"/>
              </a:rPr>
              <a:t>сухий</a:t>
            </a:r>
            <a:r>
              <a:rPr lang="ru-RU" sz="1700" dirty="0">
                <a:latin typeface="MS Reference Sans Serif" pitchFamily="34" charset="0"/>
              </a:rPr>
              <a:t> </a:t>
            </a:r>
            <a:r>
              <a:rPr lang="ru-RU" sz="1700" dirty="0" err="1">
                <a:latin typeface="MS Reference Sans Serif" pitchFamily="34" charset="0"/>
              </a:rPr>
              <a:t>вітер</a:t>
            </a:r>
            <a:r>
              <a:rPr lang="ru-RU" sz="1700" dirty="0">
                <a:latin typeface="MS Reference Sans Serif" pitchFamily="34" charset="0"/>
              </a:rPr>
              <a:t> </a:t>
            </a:r>
            <a:r>
              <a:rPr lang="ru-RU" sz="1700" dirty="0" err="1">
                <a:latin typeface="MS Reference Sans Serif" pitchFamily="34" charset="0"/>
              </a:rPr>
              <a:t>з</a:t>
            </a:r>
            <a:r>
              <a:rPr lang="ru-RU" sz="1700" dirty="0">
                <a:latin typeface="MS Reference Sans Serif" pitchFamily="34" charset="0"/>
              </a:rPr>
              <a:t> </a:t>
            </a:r>
            <a:r>
              <a:rPr lang="ru-RU" sz="1700" dirty="0" err="1">
                <a:latin typeface="MS Reference Sans Serif" pitchFamily="34" charset="0"/>
              </a:rPr>
              <a:t>долини</a:t>
            </a:r>
            <a:r>
              <a:rPr lang="ru-RU" sz="1700" dirty="0">
                <a:latin typeface="MS Reference Sans Serif" pitchFamily="34" charset="0"/>
              </a:rPr>
              <a:t> </a:t>
            </a:r>
            <a:r>
              <a:rPr lang="ru-RU" sz="1700" dirty="0" err="1">
                <a:latin typeface="MS Reference Sans Serif" pitchFamily="34" charset="0"/>
              </a:rPr>
              <a:t>Рони</a:t>
            </a:r>
            <a:r>
              <a:rPr lang="ru-RU" sz="1700" dirty="0">
                <a:latin typeface="MS Reference Sans Serif" pitchFamily="34" charset="0"/>
              </a:rPr>
              <a:t>.</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3008313" cy="1162050"/>
          </a:xfrm>
        </p:spPr>
        <p:txBody>
          <a:bodyPr/>
          <a:lstStyle/>
          <a:p>
            <a:r>
              <a:rPr lang="ru-RU" dirty="0"/>
              <a:t>Транспорт</a:t>
            </a:r>
          </a:p>
        </p:txBody>
      </p:sp>
      <p:pic>
        <p:nvPicPr>
          <p:cNvPr id="5" name="Содержимое 4" descr="загруженное (6).jpg"/>
          <p:cNvPicPr>
            <a:picLocks noGrp="1" noChangeAspect="1"/>
          </p:cNvPicPr>
          <p:nvPr>
            <p:ph idx="1"/>
          </p:nvPr>
        </p:nvPicPr>
        <p:blipFill>
          <a:blip r:embed="rId2"/>
          <a:stretch>
            <a:fillRect/>
          </a:stretch>
        </p:blipFill>
        <p:spPr>
          <a:xfrm>
            <a:off x="4071934" y="1785926"/>
            <a:ext cx="4574362" cy="3071834"/>
          </a:xfrm>
        </p:spPr>
      </p:pic>
      <p:sp>
        <p:nvSpPr>
          <p:cNvPr id="4" name="Текст 3"/>
          <p:cNvSpPr>
            <a:spLocks noGrp="1"/>
          </p:cNvSpPr>
          <p:nvPr>
            <p:ph type="body" sz="half" idx="2"/>
          </p:nvPr>
        </p:nvSpPr>
        <p:spPr>
          <a:xfrm>
            <a:off x="857224" y="1500174"/>
            <a:ext cx="3008313" cy="4691063"/>
          </a:xfrm>
        </p:spPr>
        <p:txBody>
          <a:bodyPr>
            <a:normAutofit fontScale="85000" lnSpcReduction="10000"/>
          </a:bodyPr>
          <a:lstStyle/>
          <a:p>
            <a:r>
              <a:rPr lang="ru-RU" dirty="0" err="1">
                <a:latin typeface="MS Reference Sans Serif" pitchFamily="34" charset="0"/>
              </a:rPr>
              <a:t>Залізничний</a:t>
            </a:r>
            <a:r>
              <a:rPr lang="ru-RU" dirty="0">
                <a:latin typeface="MS Reference Sans Serif" pitchFamily="34" charset="0"/>
              </a:rPr>
              <a:t> транспорт </a:t>
            </a:r>
            <a:r>
              <a:rPr lang="ru-RU" dirty="0" err="1">
                <a:latin typeface="MS Reference Sans Serif" pitchFamily="34" charset="0"/>
              </a:rPr>
              <a:t>дуже</a:t>
            </a:r>
            <a:r>
              <a:rPr lang="ru-RU" dirty="0">
                <a:latin typeface="MS Reference Sans Serif" pitchFamily="34" charset="0"/>
              </a:rPr>
              <a:t> </a:t>
            </a:r>
            <a:r>
              <a:rPr lang="ru-RU" dirty="0" err="1">
                <a:latin typeface="MS Reference Sans Serif" pitchFamily="34" charset="0"/>
              </a:rPr>
              <a:t>розвинений</a:t>
            </a:r>
            <a:r>
              <a:rPr lang="ru-RU" dirty="0">
                <a:latin typeface="MS Reference Sans Serif" pitchFamily="34" charset="0"/>
              </a:rPr>
              <a:t>. </a:t>
            </a:r>
            <a:r>
              <a:rPr lang="ru-RU" dirty="0" err="1">
                <a:latin typeface="MS Reference Sans Serif" pitchFamily="34" charset="0"/>
              </a:rPr>
              <a:t>Місцеві</a:t>
            </a:r>
            <a:r>
              <a:rPr lang="ru-RU" dirty="0">
                <a:latin typeface="MS Reference Sans Serif" pitchFamily="34" charset="0"/>
              </a:rPr>
              <a:t> </a:t>
            </a:r>
            <a:r>
              <a:rPr lang="ru-RU" dirty="0" err="1">
                <a:latin typeface="MS Reference Sans Serif" pitchFamily="34" charset="0"/>
              </a:rPr>
              <a:t>і</a:t>
            </a:r>
            <a:r>
              <a:rPr lang="ru-RU" dirty="0">
                <a:latin typeface="MS Reference Sans Serif" pitchFamily="34" charset="0"/>
              </a:rPr>
              <a:t> </a:t>
            </a:r>
            <a:r>
              <a:rPr lang="ru-RU" dirty="0" err="1">
                <a:latin typeface="MS Reference Sans Serif" pitchFamily="34" charset="0"/>
              </a:rPr>
              <a:t>нічні</a:t>
            </a:r>
            <a:r>
              <a:rPr lang="ru-RU" dirty="0">
                <a:latin typeface="MS Reference Sans Serif" pitchFamily="34" charset="0"/>
              </a:rPr>
              <a:t> </a:t>
            </a:r>
            <a:r>
              <a:rPr lang="ru-RU" dirty="0" err="1">
                <a:latin typeface="MS Reference Sans Serif" pitchFamily="34" charset="0"/>
              </a:rPr>
              <a:t>поїзди</a:t>
            </a:r>
            <a:r>
              <a:rPr lang="ru-RU" dirty="0">
                <a:latin typeface="MS Reference Sans Serif" pitchFamily="34" charset="0"/>
              </a:rPr>
              <a:t>, </a:t>
            </a:r>
            <a:r>
              <a:rPr lang="ru-RU" dirty="0" err="1" smtClean="0">
                <a:latin typeface="MS Reference Sans Serif" pitchFamily="34" charset="0"/>
              </a:rPr>
              <a:t>зокрема</a:t>
            </a:r>
            <a:r>
              <a:rPr lang="ru-RU" dirty="0" smtClean="0">
                <a:latin typeface="MS Reference Sans Serif" pitchFamily="34" charset="0"/>
              </a:rPr>
              <a:t>— </a:t>
            </a:r>
            <a:r>
              <a:rPr lang="ru-RU" dirty="0" err="1">
                <a:latin typeface="MS Reference Sans Serif" pitchFamily="34" charset="0"/>
              </a:rPr>
              <a:t>високошвидкісні</a:t>
            </a:r>
            <a:r>
              <a:rPr lang="ru-RU" dirty="0">
                <a:latin typeface="MS Reference Sans Serif" pitchFamily="34" charset="0"/>
              </a:rPr>
              <a:t> </a:t>
            </a:r>
            <a:r>
              <a:rPr lang="ru-RU" dirty="0" err="1">
                <a:latin typeface="MS Reference Sans Serif" pitchFamily="34" charset="0"/>
              </a:rPr>
              <a:t>поїзди</a:t>
            </a:r>
            <a:r>
              <a:rPr lang="ru-RU" dirty="0">
                <a:latin typeface="MS Reference Sans Serif" pitchFamily="34" charset="0"/>
              </a:rPr>
              <a:t>) </a:t>
            </a:r>
            <a:r>
              <a:rPr lang="ru-RU" dirty="0" err="1">
                <a:latin typeface="MS Reference Sans Serif" pitchFamily="34" charset="0"/>
              </a:rPr>
              <a:t>зв'язують</a:t>
            </a:r>
            <a:r>
              <a:rPr lang="ru-RU" dirty="0">
                <a:latin typeface="MS Reference Sans Serif" pitchFamily="34" charset="0"/>
              </a:rPr>
              <a:t> </a:t>
            </a:r>
            <a:r>
              <a:rPr lang="ru-RU" dirty="0" err="1">
                <a:latin typeface="MS Reference Sans Serif" pitchFamily="34" charset="0"/>
              </a:rPr>
              <a:t>столицю</a:t>
            </a:r>
            <a:r>
              <a:rPr lang="ru-RU" dirty="0">
                <a:latin typeface="MS Reference Sans Serif" pitchFamily="34" charset="0"/>
              </a:rPr>
              <a:t> </a:t>
            </a:r>
            <a:r>
              <a:rPr lang="ru-RU" dirty="0" err="1">
                <a:latin typeface="MS Reference Sans Serif" pitchFamily="34" charset="0"/>
              </a:rPr>
              <a:t>зі</a:t>
            </a:r>
            <a:r>
              <a:rPr lang="ru-RU" dirty="0">
                <a:latin typeface="MS Reference Sans Serif" pitchFamily="34" charset="0"/>
              </a:rPr>
              <a:t> </a:t>
            </a:r>
            <a:r>
              <a:rPr lang="ru-RU" dirty="0" err="1">
                <a:latin typeface="MS Reference Sans Serif" pitchFamily="34" charset="0"/>
              </a:rPr>
              <a:t>всіма</a:t>
            </a:r>
            <a:r>
              <a:rPr lang="ru-RU" dirty="0">
                <a:latin typeface="MS Reference Sans Serif" pitchFamily="34" charset="0"/>
              </a:rPr>
              <a:t> великими </a:t>
            </a:r>
            <a:r>
              <a:rPr lang="ru-RU" dirty="0" err="1">
                <a:latin typeface="MS Reference Sans Serif" pitchFamily="34" charset="0"/>
              </a:rPr>
              <a:t>містами</a:t>
            </a:r>
            <a:r>
              <a:rPr lang="ru-RU" dirty="0">
                <a:latin typeface="MS Reference Sans Serif" pitchFamily="34" charset="0"/>
              </a:rPr>
              <a:t> </a:t>
            </a:r>
            <a:r>
              <a:rPr lang="ru-RU" dirty="0" err="1">
                <a:latin typeface="MS Reference Sans Serif" pitchFamily="34" charset="0"/>
              </a:rPr>
              <a:t>країни</a:t>
            </a:r>
            <a:r>
              <a:rPr lang="ru-RU" dirty="0">
                <a:latin typeface="MS Reference Sans Serif" pitchFamily="34" charset="0"/>
              </a:rPr>
              <a:t>, а </a:t>
            </a:r>
            <a:r>
              <a:rPr lang="ru-RU" dirty="0" err="1">
                <a:latin typeface="MS Reference Sans Serif" pitchFamily="34" charset="0"/>
              </a:rPr>
              <a:t>також</a:t>
            </a:r>
            <a:r>
              <a:rPr lang="ru-RU" dirty="0">
                <a:latin typeface="MS Reference Sans Serif" pitchFamily="34" charset="0"/>
              </a:rPr>
              <a:t> </a:t>
            </a:r>
            <a:r>
              <a:rPr lang="ru-RU" dirty="0" err="1">
                <a:latin typeface="MS Reference Sans Serif" pitchFamily="34" charset="0"/>
              </a:rPr>
              <a:t>з</a:t>
            </a:r>
            <a:r>
              <a:rPr lang="ru-RU" dirty="0">
                <a:latin typeface="MS Reference Sans Serif" pitchFamily="34" charset="0"/>
              </a:rPr>
              <a:t> </a:t>
            </a:r>
            <a:r>
              <a:rPr lang="ru-RU" dirty="0" err="1">
                <a:latin typeface="MS Reference Sans Serif" pitchFamily="34" charset="0"/>
              </a:rPr>
              <a:t>сусідніми</a:t>
            </a:r>
            <a:r>
              <a:rPr lang="ru-RU" dirty="0">
                <a:latin typeface="MS Reference Sans Serif" pitchFamily="34" charset="0"/>
              </a:rPr>
              <a:t> </a:t>
            </a:r>
            <a:r>
              <a:rPr lang="ru-RU" dirty="0" err="1">
                <a:latin typeface="MS Reference Sans Serif" pitchFamily="34" charset="0"/>
              </a:rPr>
              <a:t>країнами</a:t>
            </a:r>
            <a:r>
              <a:rPr lang="ru-RU" dirty="0">
                <a:latin typeface="MS Reference Sans Serif" pitchFamily="34" charset="0"/>
              </a:rPr>
              <a:t> </a:t>
            </a:r>
            <a:r>
              <a:rPr lang="ru-RU" dirty="0" err="1">
                <a:latin typeface="MS Reference Sans Serif" pitchFamily="34" charset="0"/>
              </a:rPr>
              <a:t>Європи</a:t>
            </a:r>
            <a:r>
              <a:rPr lang="ru-RU" dirty="0">
                <a:latin typeface="MS Reference Sans Serif" pitchFamily="34" charset="0"/>
              </a:rPr>
              <a:t>. Метро у </a:t>
            </a:r>
            <a:r>
              <a:rPr lang="ru-RU" dirty="0" err="1">
                <a:latin typeface="MS Reference Sans Serif" pitchFamily="34" charset="0"/>
              </a:rPr>
              <a:t>Франції</a:t>
            </a:r>
            <a:r>
              <a:rPr lang="ru-RU" dirty="0">
                <a:latin typeface="MS Reference Sans Serif" pitchFamily="34" charset="0"/>
              </a:rPr>
              <a:t> </a:t>
            </a:r>
            <a:r>
              <a:rPr lang="ru-RU" dirty="0" err="1">
                <a:latin typeface="MS Reference Sans Serif" pitchFamily="34" charset="0"/>
              </a:rPr>
              <a:t>є</a:t>
            </a:r>
            <a:r>
              <a:rPr lang="ru-RU" dirty="0">
                <a:latin typeface="MS Reference Sans Serif" pitchFamily="34" charset="0"/>
              </a:rPr>
              <a:t> в </a:t>
            </a:r>
            <a:r>
              <a:rPr lang="ru-RU" dirty="0" err="1">
                <a:latin typeface="MS Reference Sans Serif" pitchFamily="34" charset="0"/>
              </a:rPr>
              <a:t>Парижі</a:t>
            </a:r>
            <a:r>
              <a:rPr lang="ru-RU" dirty="0">
                <a:latin typeface="MS Reference Sans Serif" pitchFamily="34" charset="0"/>
              </a:rPr>
              <a:t>, </a:t>
            </a:r>
            <a:r>
              <a:rPr lang="ru-RU" dirty="0" err="1">
                <a:latin typeface="MS Reference Sans Serif" pitchFamily="34" charset="0"/>
              </a:rPr>
              <a:t>Ліоні</a:t>
            </a:r>
            <a:r>
              <a:rPr lang="ru-RU" dirty="0">
                <a:latin typeface="MS Reference Sans Serif" pitchFamily="34" charset="0"/>
              </a:rPr>
              <a:t>, </a:t>
            </a:r>
            <a:r>
              <a:rPr lang="ru-RU" dirty="0" err="1">
                <a:latin typeface="MS Reference Sans Serif" pitchFamily="34" charset="0"/>
              </a:rPr>
              <a:t>Марселі</a:t>
            </a:r>
            <a:r>
              <a:rPr lang="ru-RU" dirty="0">
                <a:latin typeface="MS Reference Sans Serif" pitchFamily="34" charset="0"/>
              </a:rPr>
              <a:t>, </a:t>
            </a:r>
            <a:r>
              <a:rPr lang="ru-RU" dirty="0" err="1">
                <a:latin typeface="MS Reference Sans Serif" pitchFamily="34" charset="0"/>
              </a:rPr>
              <a:t>Ліллі</a:t>
            </a:r>
            <a:r>
              <a:rPr lang="ru-RU" dirty="0">
                <a:latin typeface="MS Reference Sans Serif" pitchFamily="34" charset="0"/>
              </a:rPr>
              <a:t>, </a:t>
            </a:r>
            <a:r>
              <a:rPr lang="ru-RU" dirty="0" err="1">
                <a:latin typeface="MS Reference Sans Serif" pitchFamily="34" charset="0"/>
              </a:rPr>
              <a:t>Тулузі</a:t>
            </a:r>
            <a:r>
              <a:rPr lang="ru-RU" dirty="0">
                <a:latin typeface="MS Reference Sans Serif" pitchFamily="34" charset="0"/>
              </a:rPr>
              <a:t>, </a:t>
            </a:r>
            <a:r>
              <a:rPr lang="ru-RU" dirty="0" err="1">
                <a:latin typeface="MS Reference Sans Serif" pitchFamily="34" charset="0"/>
              </a:rPr>
              <a:t>Ренні</a:t>
            </a:r>
            <a:r>
              <a:rPr lang="ru-RU" dirty="0">
                <a:latin typeface="MS Reference Sans Serif" pitchFamily="34" charset="0"/>
              </a:rPr>
              <a:t>. У </a:t>
            </a:r>
            <a:r>
              <a:rPr lang="ru-RU" dirty="0" err="1">
                <a:latin typeface="MS Reference Sans Serif" pitchFamily="34" charset="0"/>
              </a:rPr>
              <a:t>Руані</a:t>
            </a:r>
            <a:r>
              <a:rPr lang="ru-RU" dirty="0">
                <a:latin typeface="MS Reference Sans Serif" pitchFamily="34" charset="0"/>
              </a:rPr>
              <a:t> — </a:t>
            </a:r>
            <a:r>
              <a:rPr lang="ru-RU" dirty="0" err="1">
                <a:latin typeface="MS Reference Sans Serif" pitchFamily="34" charset="0"/>
              </a:rPr>
              <a:t>частково</a:t>
            </a:r>
            <a:r>
              <a:rPr lang="ru-RU" dirty="0">
                <a:latin typeface="MS Reference Sans Serif" pitchFamily="34" charset="0"/>
              </a:rPr>
              <a:t> </a:t>
            </a:r>
            <a:r>
              <a:rPr lang="ru-RU" dirty="0" err="1">
                <a:latin typeface="MS Reference Sans Serif" pitchFamily="34" charset="0"/>
              </a:rPr>
              <a:t>підземний</a:t>
            </a:r>
            <a:r>
              <a:rPr lang="ru-RU" dirty="0">
                <a:latin typeface="MS Reference Sans Serif" pitchFamily="34" charset="0"/>
              </a:rPr>
              <a:t> </a:t>
            </a:r>
            <a:r>
              <a:rPr lang="ru-RU" dirty="0" err="1">
                <a:latin typeface="MS Reference Sans Serif" pitchFamily="34" charset="0"/>
              </a:rPr>
              <a:t>швидкісний</a:t>
            </a:r>
            <a:r>
              <a:rPr lang="ru-RU" dirty="0">
                <a:latin typeface="MS Reference Sans Serif" pitchFamily="34" charset="0"/>
              </a:rPr>
              <a:t> трамвай.</a:t>
            </a:r>
          </a:p>
          <a:p>
            <a:r>
              <a:rPr lang="ru-RU" dirty="0" err="1">
                <a:latin typeface="MS Reference Sans Serif" pitchFamily="34" charset="0"/>
              </a:rPr>
              <a:t>Крім</a:t>
            </a:r>
            <a:r>
              <a:rPr lang="ru-RU" dirty="0">
                <a:latin typeface="MS Reference Sans Serif" pitchFamily="34" charset="0"/>
              </a:rPr>
              <a:t> </a:t>
            </a:r>
            <a:r>
              <a:rPr lang="ru-RU" dirty="0" err="1">
                <a:latin typeface="MS Reference Sans Serif" pitchFamily="34" charset="0"/>
              </a:rPr>
              <a:t>системи</a:t>
            </a:r>
            <a:r>
              <a:rPr lang="ru-RU" dirty="0">
                <a:latin typeface="MS Reference Sans Serif" pitchFamily="34" charset="0"/>
              </a:rPr>
              <a:t> метро, в </a:t>
            </a:r>
            <a:r>
              <a:rPr lang="ru-RU" dirty="0" err="1">
                <a:latin typeface="MS Reference Sans Serif" pitchFamily="34" charset="0"/>
              </a:rPr>
              <a:t>Парижі</a:t>
            </a:r>
            <a:r>
              <a:rPr lang="ru-RU" dirty="0">
                <a:latin typeface="MS Reference Sans Serif" pitchFamily="34" charset="0"/>
              </a:rPr>
              <a:t> </a:t>
            </a:r>
            <a:r>
              <a:rPr lang="ru-RU" dirty="0" err="1">
                <a:latin typeface="MS Reference Sans Serif" pitchFamily="34" charset="0"/>
              </a:rPr>
              <a:t>існує</a:t>
            </a:r>
            <a:r>
              <a:rPr lang="ru-RU" dirty="0">
                <a:latin typeface="MS Reference Sans Serif" pitchFamily="34" charset="0"/>
              </a:rPr>
              <a:t> мережа </a:t>
            </a:r>
            <a:r>
              <a:rPr lang="ru-RU" dirty="0" err="1" smtClean="0">
                <a:latin typeface="MS Reference Sans Serif" pitchFamily="34" charset="0"/>
              </a:rPr>
              <a:t>зв'язана</a:t>
            </a:r>
            <a:r>
              <a:rPr lang="ru-RU" dirty="0" smtClean="0">
                <a:latin typeface="MS Reference Sans Serif" pitchFamily="34" charset="0"/>
              </a:rPr>
              <a:t> </a:t>
            </a:r>
            <a:r>
              <a:rPr lang="ru-RU" dirty="0" err="1">
                <a:latin typeface="MS Reference Sans Serif" pitchFamily="34" charset="0"/>
              </a:rPr>
              <a:t>одночасно</a:t>
            </a:r>
            <a:r>
              <a:rPr lang="ru-RU" dirty="0">
                <a:latin typeface="MS Reference Sans Serif" pitchFamily="34" charset="0"/>
              </a:rPr>
              <a:t> </a:t>
            </a:r>
            <a:r>
              <a:rPr lang="ru-RU" dirty="0" err="1">
                <a:latin typeface="MS Reference Sans Serif" pitchFamily="34" charset="0"/>
              </a:rPr>
              <a:t>з</a:t>
            </a:r>
            <a:r>
              <a:rPr lang="ru-RU" dirty="0">
                <a:latin typeface="MS Reference Sans Serif" pitchFamily="34" charset="0"/>
              </a:rPr>
              <a:t> системою метро </a:t>
            </a:r>
            <a:r>
              <a:rPr lang="ru-RU" dirty="0" err="1">
                <a:latin typeface="MS Reference Sans Serif" pitchFamily="34" charset="0"/>
              </a:rPr>
              <a:t>і</a:t>
            </a:r>
            <a:r>
              <a:rPr lang="ru-RU" dirty="0">
                <a:latin typeface="MS Reference Sans Serif" pitchFamily="34" charset="0"/>
              </a:rPr>
              <a:t> мережею </a:t>
            </a:r>
            <a:r>
              <a:rPr lang="ru-RU" dirty="0" err="1">
                <a:latin typeface="MS Reference Sans Serif" pitchFamily="34" charset="0"/>
              </a:rPr>
              <a:t>приміських</a:t>
            </a:r>
            <a:r>
              <a:rPr lang="ru-RU" dirty="0">
                <a:latin typeface="MS Reference Sans Serif" pitchFamily="34" charset="0"/>
              </a:rPr>
              <a:t> </a:t>
            </a:r>
            <a:r>
              <a:rPr lang="ru-RU" dirty="0" err="1">
                <a:latin typeface="MS Reference Sans Serif" pitchFamily="34" charset="0"/>
              </a:rPr>
              <a:t>поїздів</a:t>
            </a:r>
            <a:r>
              <a:rPr lang="ru-RU" dirty="0">
                <a:latin typeface="MS Reference Sans Serif" pitchFamily="34" charset="0"/>
              </a:rPr>
              <a:t>. Мережа </a:t>
            </a:r>
            <a:r>
              <a:rPr lang="ru-RU" dirty="0" err="1">
                <a:latin typeface="MS Reference Sans Serif" pitchFamily="34" charset="0"/>
              </a:rPr>
              <a:t>автомобільних</a:t>
            </a:r>
            <a:r>
              <a:rPr lang="ru-RU" dirty="0">
                <a:latin typeface="MS Reference Sans Serif" pitchFamily="34" charset="0"/>
              </a:rPr>
              <a:t> </a:t>
            </a:r>
            <a:r>
              <a:rPr lang="ru-RU" dirty="0" err="1">
                <a:latin typeface="MS Reference Sans Serif" pitchFamily="34" charset="0"/>
              </a:rPr>
              <a:t>доріг</a:t>
            </a:r>
            <a:r>
              <a:rPr lang="ru-RU" dirty="0">
                <a:latin typeface="MS Reference Sans Serif" pitchFamily="34" charset="0"/>
              </a:rPr>
              <a:t> </a:t>
            </a:r>
            <a:r>
              <a:rPr lang="ru-RU" dirty="0" err="1">
                <a:latin typeface="MS Reference Sans Serif" pitchFamily="34" charset="0"/>
              </a:rPr>
              <a:t>досить</a:t>
            </a:r>
            <a:r>
              <a:rPr lang="ru-RU" dirty="0">
                <a:latin typeface="MS Reference Sans Serif" pitchFamily="34" charset="0"/>
              </a:rPr>
              <a:t> </a:t>
            </a:r>
            <a:r>
              <a:rPr lang="ru-RU" dirty="0" err="1">
                <a:latin typeface="MS Reference Sans Serif" pitchFamily="34" charset="0"/>
              </a:rPr>
              <a:t>щільно</a:t>
            </a:r>
            <a:r>
              <a:rPr lang="ru-RU" dirty="0">
                <a:latin typeface="MS Reference Sans Serif" pitchFamily="34" charset="0"/>
              </a:rPr>
              <a:t> </a:t>
            </a:r>
            <a:r>
              <a:rPr lang="ru-RU" dirty="0" err="1">
                <a:latin typeface="MS Reference Sans Serif" pitchFamily="34" charset="0"/>
              </a:rPr>
              <a:t>покриває</a:t>
            </a:r>
            <a:r>
              <a:rPr lang="ru-RU" dirty="0">
                <a:latin typeface="MS Reference Sans Serif" pitchFamily="34" charset="0"/>
              </a:rPr>
              <a:t> всю </a:t>
            </a:r>
            <a:r>
              <a:rPr lang="ru-RU" dirty="0" err="1">
                <a:latin typeface="MS Reference Sans Serif" pitchFamily="34" charset="0"/>
              </a:rPr>
              <a:t>територію</a:t>
            </a:r>
            <a:r>
              <a:rPr lang="ru-RU" dirty="0">
                <a:latin typeface="MS Reference Sans Serif" pitchFamily="34" charset="0"/>
              </a:rPr>
              <a:t> </a:t>
            </a:r>
            <a:r>
              <a:rPr lang="ru-RU" dirty="0" err="1">
                <a:latin typeface="MS Reference Sans Serif" pitchFamily="34" charset="0"/>
              </a:rPr>
              <a:t>країни</a:t>
            </a:r>
            <a:r>
              <a:rPr lang="ru-RU" dirty="0">
                <a:latin typeface="MS Reference Sans Serif" pitchFamily="34" charset="0"/>
              </a:rPr>
              <a:t>. </a:t>
            </a:r>
            <a:r>
              <a:rPr lang="ru-RU" dirty="0" err="1">
                <a:latin typeface="MS Reference Sans Serif" pitchFamily="34" charset="0"/>
              </a:rPr>
              <a:t>Загальна</a:t>
            </a:r>
            <a:r>
              <a:rPr lang="ru-RU" dirty="0">
                <a:latin typeface="MS Reference Sans Serif" pitchFamily="34" charset="0"/>
              </a:rPr>
              <a:t> </a:t>
            </a:r>
            <a:r>
              <a:rPr lang="ru-RU" dirty="0" err="1">
                <a:latin typeface="MS Reference Sans Serif" pitchFamily="34" charset="0"/>
              </a:rPr>
              <a:t>протяжність</a:t>
            </a:r>
            <a:r>
              <a:rPr lang="ru-RU" dirty="0">
                <a:latin typeface="MS Reference Sans Serif" pitchFamily="34" charset="0"/>
              </a:rPr>
              <a:t> </a:t>
            </a:r>
            <a:r>
              <a:rPr lang="ru-RU" dirty="0" err="1">
                <a:latin typeface="MS Reference Sans Serif" pitchFamily="34" charset="0"/>
              </a:rPr>
              <a:t>автодоріг</a:t>
            </a:r>
            <a:r>
              <a:rPr lang="ru-RU" dirty="0">
                <a:latin typeface="MS Reference Sans Serif" pitchFamily="34" charset="0"/>
              </a:rPr>
              <a:t>: 951500 км.</a:t>
            </a:r>
          </a:p>
          <a:p>
            <a:r>
              <a:rPr lang="ru-RU" dirty="0">
                <a:latin typeface="MS Reference Sans Serif" pitchFamily="34" charset="0"/>
              </a:rPr>
              <a:t>У </a:t>
            </a:r>
            <a:r>
              <a:rPr lang="ru-RU" dirty="0" err="1">
                <a:latin typeface="MS Reference Sans Serif" pitchFamily="34" charset="0"/>
              </a:rPr>
              <a:t>Франції</a:t>
            </a:r>
            <a:r>
              <a:rPr lang="ru-RU" dirty="0">
                <a:latin typeface="MS Reference Sans Serif" pitchFamily="34" charset="0"/>
              </a:rPr>
              <a:t> </a:t>
            </a:r>
            <a:r>
              <a:rPr lang="ru-RU" dirty="0" err="1">
                <a:latin typeface="MS Reference Sans Serif" pitchFamily="34" charset="0"/>
              </a:rPr>
              <a:t>близько</a:t>
            </a:r>
            <a:r>
              <a:rPr lang="ru-RU" dirty="0">
                <a:latin typeface="MS Reference Sans Serif" pitchFamily="34" charset="0"/>
              </a:rPr>
              <a:t> 475 </a:t>
            </a:r>
            <a:r>
              <a:rPr lang="ru-RU" dirty="0" err="1">
                <a:latin typeface="MS Reference Sans Serif" pitchFamily="34" charset="0"/>
              </a:rPr>
              <a:t>аеропортів</a:t>
            </a:r>
            <a:r>
              <a:rPr lang="ru-RU" dirty="0">
                <a:latin typeface="MS Reference Sans Serif" pitchFamily="34" charset="0"/>
              </a:rPr>
              <a:t>. </a:t>
            </a:r>
            <a:r>
              <a:rPr lang="ru-RU" dirty="0" err="1">
                <a:latin typeface="MS Reference Sans Serif" pitchFamily="34" charset="0"/>
              </a:rPr>
              <a:t>Найбільший</a:t>
            </a:r>
            <a:r>
              <a:rPr lang="ru-RU" dirty="0">
                <a:latin typeface="MS Reference Sans Serif" pitchFamily="34" charset="0"/>
              </a:rPr>
              <a:t> </a:t>
            </a:r>
            <a:r>
              <a:rPr lang="ru-RU" dirty="0" err="1">
                <a:latin typeface="MS Reference Sans Serif" pitchFamily="34" charset="0"/>
              </a:rPr>
              <a:t>французький</a:t>
            </a:r>
            <a:r>
              <a:rPr lang="ru-RU" dirty="0">
                <a:latin typeface="MS Reference Sans Serif" pitchFamily="34" charset="0"/>
              </a:rPr>
              <a:t> </a:t>
            </a:r>
            <a:r>
              <a:rPr lang="ru-RU" dirty="0" err="1">
                <a:latin typeface="MS Reference Sans Serif" pitchFamily="34" charset="0"/>
              </a:rPr>
              <a:t>аеропорт</a:t>
            </a:r>
            <a:r>
              <a:rPr lang="ru-RU" dirty="0">
                <a:latin typeface="MS Reference Sans Serif" pitchFamily="34" charset="0"/>
              </a:rPr>
              <a:t> — </a:t>
            </a:r>
            <a:r>
              <a:rPr lang="ru-RU" dirty="0" err="1">
                <a:latin typeface="MS Reference Sans Serif" pitchFamily="34" charset="0"/>
              </a:rPr>
              <a:t>аеропорт</a:t>
            </a:r>
            <a:r>
              <a:rPr lang="ru-RU" dirty="0">
                <a:latin typeface="MS Reference Sans Serif" pitchFamily="34" charset="0"/>
              </a:rPr>
              <a:t> Шарля де Голля, </a:t>
            </a:r>
            <a:r>
              <a:rPr lang="ru-RU" dirty="0" err="1">
                <a:latin typeface="MS Reference Sans Serif" pitchFamily="34" charset="0"/>
              </a:rPr>
              <a:t>розташований</a:t>
            </a:r>
            <a:r>
              <a:rPr lang="ru-RU" dirty="0">
                <a:latin typeface="MS Reference Sans Serif" pitchFamily="34" charset="0"/>
              </a:rPr>
              <a:t> в </a:t>
            </a:r>
            <a:r>
              <a:rPr lang="ru-RU" dirty="0" err="1">
                <a:latin typeface="MS Reference Sans Serif" pitchFamily="34" charset="0"/>
              </a:rPr>
              <a:t>передмісті</a:t>
            </a:r>
            <a:r>
              <a:rPr lang="ru-RU" dirty="0">
                <a:latin typeface="MS Reference Sans Serif" pitchFamily="34" charset="0"/>
              </a:rPr>
              <a:t> Парижа. Ер Франс — </a:t>
            </a:r>
            <a:r>
              <a:rPr lang="ru-RU" dirty="0" err="1">
                <a:latin typeface="MS Reference Sans Serif" pitchFamily="34" charset="0"/>
              </a:rPr>
              <a:t>національний</a:t>
            </a:r>
            <a:r>
              <a:rPr lang="ru-RU" dirty="0">
                <a:latin typeface="MS Reference Sans Serif" pitchFamily="34" charset="0"/>
              </a:rPr>
              <a:t> </a:t>
            </a:r>
            <a:r>
              <a:rPr lang="ru-RU" dirty="0" err="1">
                <a:latin typeface="MS Reference Sans Serif" pitchFamily="34" charset="0"/>
              </a:rPr>
              <a:t>французький</a:t>
            </a:r>
            <a:r>
              <a:rPr lang="ru-RU" dirty="0">
                <a:latin typeface="MS Reference Sans Serif" pitchFamily="34" charset="0"/>
              </a:rPr>
              <a:t> </a:t>
            </a:r>
            <a:r>
              <a:rPr lang="ru-RU" dirty="0" err="1">
                <a:latin typeface="MS Reference Sans Serif" pitchFamily="34" charset="0"/>
              </a:rPr>
              <a:t>авіаперевізник</a:t>
            </a:r>
            <a:r>
              <a:rPr lang="ru-RU" dirty="0">
                <a:latin typeface="MS Reference Sans Serif" pitchFamily="34" charset="0"/>
              </a:rPr>
              <a:t>, </a:t>
            </a:r>
            <a:r>
              <a:rPr lang="ru-RU" dirty="0" err="1">
                <a:latin typeface="MS Reference Sans Serif" pitchFamily="34" charset="0"/>
              </a:rPr>
              <a:t>що</a:t>
            </a:r>
            <a:r>
              <a:rPr lang="ru-RU" dirty="0">
                <a:latin typeface="MS Reference Sans Serif" pitchFamily="34" charset="0"/>
              </a:rPr>
              <a:t> </a:t>
            </a:r>
            <a:r>
              <a:rPr lang="ru-RU" dirty="0" err="1">
                <a:latin typeface="MS Reference Sans Serif" pitchFamily="34" charset="0"/>
              </a:rPr>
              <a:t>здійснює</a:t>
            </a:r>
            <a:r>
              <a:rPr lang="ru-RU" dirty="0">
                <a:latin typeface="MS Reference Sans Serif" pitchFamily="34" charset="0"/>
              </a:rPr>
              <a:t> </a:t>
            </a:r>
            <a:r>
              <a:rPr lang="ru-RU" dirty="0" err="1">
                <a:latin typeface="MS Reference Sans Serif" pitchFamily="34" charset="0"/>
              </a:rPr>
              <a:t>авіарейси</a:t>
            </a:r>
            <a:r>
              <a:rPr lang="ru-RU" dirty="0">
                <a:latin typeface="MS Reference Sans Serif" pitchFamily="34" charset="0"/>
              </a:rPr>
              <a:t> практично у </a:t>
            </a:r>
            <a:r>
              <a:rPr lang="ru-RU" dirty="0" err="1">
                <a:latin typeface="MS Reference Sans Serif" pitchFamily="34" charset="0"/>
              </a:rPr>
              <a:t>всі</a:t>
            </a:r>
            <a:r>
              <a:rPr lang="ru-RU" dirty="0">
                <a:latin typeface="MS Reference Sans Serif" pitchFamily="34" charset="0"/>
              </a:rPr>
              <a:t> </a:t>
            </a:r>
            <a:r>
              <a:rPr lang="ru-RU" dirty="0" err="1">
                <a:latin typeface="MS Reference Sans Serif" pitchFamily="34" charset="0"/>
              </a:rPr>
              <a:t>країни</a:t>
            </a:r>
            <a:r>
              <a:rPr lang="ru-RU" dirty="0">
                <a:latin typeface="MS Reference Sans Serif" pitchFamily="34" charset="0"/>
              </a:rPr>
              <a:t> </a:t>
            </a:r>
            <a:r>
              <a:rPr lang="ru-RU" dirty="0" err="1">
                <a:latin typeface="MS Reference Sans Serif" pitchFamily="34" charset="0"/>
              </a:rPr>
              <a:t>світу</a:t>
            </a:r>
            <a:r>
              <a:rPr lang="ru-RU" dirty="0">
                <a:latin typeface="MS Reference Sans Serif" pitchFamily="34" charset="0"/>
              </a:rPr>
              <a:t>.</a:t>
            </a:r>
          </a:p>
          <a:p>
            <a:r>
              <a:rPr lang="ru-RU" dirty="0">
                <a:latin typeface="MS Reference Sans Serif" pitchFamily="34" charset="0"/>
              </a:rPr>
              <a:t> </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714348" y="214290"/>
            <a:ext cx="7772400" cy="1470025"/>
          </a:xfrm>
        </p:spPr>
        <p:txBody>
          <a:bodyPr/>
          <a:lstStyle/>
          <a:p>
            <a:r>
              <a:rPr lang="ru-RU" sz="4800" u="sng" dirty="0" err="1"/>
              <a:t>Сільське</a:t>
            </a:r>
            <a:r>
              <a:rPr lang="ru-RU" sz="4800" u="sng" dirty="0"/>
              <a:t> </a:t>
            </a:r>
            <a:r>
              <a:rPr lang="ru-RU" sz="4800" u="sng" dirty="0" err="1"/>
              <a:t>господарство</a:t>
            </a:r>
            <a:r>
              <a:rPr lang="ru-RU" dirty="0"/>
              <a:t/>
            </a:r>
            <a:br>
              <a:rPr lang="ru-RU" dirty="0"/>
            </a:br>
            <a:endParaRPr lang="ru-RU" dirty="0"/>
          </a:p>
        </p:txBody>
      </p:sp>
      <p:sp>
        <p:nvSpPr>
          <p:cNvPr id="5" name="Подзаголовок 4"/>
          <p:cNvSpPr>
            <a:spLocks noGrp="1"/>
          </p:cNvSpPr>
          <p:nvPr>
            <p:ph type="subTitle" sz="quarter" idx="1"/>
          </p:nvPr>
        </p:nvSpPr>
        <p:spPr>
          <a:xfrm>
            <a:off x="1071538" y="1643050"/>
            <a:ext cx="6357982" cy="5000660"/>
          </a:xfrm>
        </p:spPr>
        <p:txBody>
          <a:bodyPr>
            <a:normAutofit fontScale="55000" lnSpcReduction="20000"/>
          </a:bodyPr>
          <a:lstStyle/>
          <a:p>
            <a:r>
              <a:rPr lang="ru-RU" sz="2500" dirty="0" err="1">
                <a:latin typeface="MS Reference Sans Serif" pitchFamily="34" charset="0"/>
              </a:rPr>
              <a:t>Сільське</a:t>
            </a:r>
            <a:r>
              <a:rPr lang="ru-RU" sz="2500" dirty="0">
                <a:latin typeface="MS Reference Sans Serif" pitchFamily="34" charset="0"/>
              </a:rPr>
              <a:t> </a:t>
            </a:r>
            <a:r>
              <a:rPr lang="ru-RU" sz="2500" dirty="0" err="1">
                <a:latin typeface="MS Reference Sans Serif" pitchFamily="34" charset="0"/>
              </a:rPr>
              <a:t>господарство</a:t>
            </a:r>
            <a:r>
              <a:rPr lang="ru-RU" sz="2500" dirty="0">
                <a:latin typeface="MS Reference Sans Serif" pitchFamily="34" charset="0"/>
              </a:rPr>
              <a:t> </a:t>
            </a:r>
            <a:r>
              <a:rPr lang="ru-RU" sz="2500" dirty="0" err="1">
                <a:latin typeface="MS Reference Sans Serif" pitchFamily="34" charset="0"/>
              </a:rPr>
              <a:t>Франції</a:t>
            </a:r>
            <a:r>
              <a:rPr lang="ru-RU" sz="2500" dirty="0">
                <a:latin typeface="MS Reference Sans Serif" pitchFamily="34" charset="0"/>
              </a:rPr>
              <a:t> за </a:t>
            </a:r>
            <a:r>
              <a:rPr lang="ru-RU" sz="2500" dirty="0" err="1">
                <a:latin typeface="MS Reference Sans Serif" pitchFamily="34" charset="0"/>
              </a:rPr>
              <a:t>загальним</a:t>
            </a:r>
            <a:r>
              <a:rPr lang="ru-RU" sz="2500" dirty="0">
                <a:latin typeface="MS Reference Sans Serif" pitchFamily="34" charset="0"/>
              </a:rPr>
              <a:t> </a:t>
            </a:r>
            <a:r>
              <a:rPr lang="ru-RU" sz="2500" dirty="0" err="1">
                <a:latin typeface="MS Reference Sans Serif" pitchFamily="34" charset="0"/>
              </a:rPr>
              <a:t>обсягом</a:t>
            </a:r>
            <a:r>
              <a:rPr lang="ru-RU" sz="2500" dirty="0">
                <a:latin typeface="MS Reference Sans Serif" pitchFamily="34" charset="0"/>
              </a:rPr>
              <a:t> </a:t>
            </a:r>
            <a:r>
              <a:rPr lang="ru-RU" sz="2500" dirty="0" err="1">
                <a:latin typeface="MS Reference Sans Serif" pitchFamily="34" charset="0"/>
              </a:rPr>
              <a:t>виробництва</a:t>
            </a:r>
            <a:r>
              <a:rPr lang="ru-RU" sz="2500" dirty="0">
                <a:latin typeface="MS Reference Sans Serif" pitchFamily="34" charset="0"/>
              </a:rPr>
              <a:t> </a:t>
            </a:r>
            <a:r>
              <a:rPr lang="ru-RU" sz="2500" dirty="0" err="1">
                <a:latin typeface="MS Reference Sans Serif" pitchFamily="34" charset="0"/>
              </a:rPr>
              <a:t>сільськогосподарської</a:t>
            </a:r>
            <a:r>
              <a:rPr lang="ru-RU" sz="2500" dirty="0">
                <a:latin typeface="MS Reference Sans Serif" pitchFamily="34" charset="0"/>
              </a:rPr>
              <a:t> </a:t>
            </a:r>
            <a:r>
              <a:rPr lang="ru-RU" sz="2500" dirty="0" err="1">
                <a:latin typeface="MS Reference Sans Serif" pitchFamily="34" charset="0"/>
              </a:rPr>
              <a:t>продукції</a:t>
            </a:r>
            <a:r>
              <a:rPr lang="ru-RU" sz="2500" dirty="0">
                <a:latin typeface="MS Reference Sans Serif" pitchFamily="34" charset="0"/>
              </a:rPr>
              <a:t> </a:t>
            </a:r>
            <a:r>
              <a:rPr lang="ru-RU" sz="2500" dirty="0" err="1">
                <a:latin typeface="MS Reference Sans Serif" pitchFamily="34" charset="0"/>
              </a:rPr>
              <a:t>посідає</a:t>
            </a:r>
            <a:r>
              <a:rPr lang="ru-RU" sz="2500" dirty="0">
                <a:latin typeface="MS Reference Sans Serif" pitchFamily="34" charset="0"/>
              </a:rPr>
              <a:t> перше </a:t>
            </a:r>
            <a:r>
              <a:rPr lang="ru-RU" sz="2500" dirty="0" err="1">
                <a:latin typeface="MS Reference Sans Serif" pitchFamily="34" charset="0"/>
              </a:rPr>
              <a:t>місце</a:t>
            </a:r>
            <a:r>
              <a:rPr lang="ru-RU" sz="2500" dirty="0">
                <a:latin typeface="MS Reference Sans Serif" pitchFamily="34" charset="0"/>
              </a:rPr>
              <a:t> </a:t>
            </a:r>
            <a:r>
              <a:rPr lang="ru-RU" sz="2500" dirty="0" err="1">
                <a:latin typeface="MS Reference Sans Serif" pitchFamily="34" charset="0"/>
              </a:rPr>
              <a:t>серед</a:t>
            </a:r>
            <a:r>
              <a:rPr lang="ru-RU" sz="2500" dirty="0">
                <a:latin typeface="MS Reference Sans Serif" pitchFamily="34" charset="0"/>
              </a:rPr>
              <a:t> </a:t>
            </a:r>
            <a:r>
              <a:rPr lang="ru-RU" sz="2500" dirty="0" err="1">
                <a:latin typeface="MS Reference Sans Serif" pitchFamily="34" charset="0"/>
              </a:rPr>
              <a:t>європейських</a:t>
            </a:r>
            <a:r>
              <a:rPr lang="ru-RU" sz="2500" dirty="0">
                <a:latin typeface="MS Reference Sans Serif" pitchFamily="34" charset="0"/>
              </a:rPr>
              <a:t> </a:t>
            </a:r>
            <a:r>
              <a:rPr lang="ru-RU" sz="2500" dirty="0" err="1">
                <a:latin typeface="MS Reference Sans Serif" pitchFamily="34" charset="0"/>
              </a:rPr>
              <a:t>країн</a:t>
            </a:r>
            <a:r>
              <a:rPr lang="ru-RU" sz="2500" dirty="0">
                <a:latin typeface="MS Reference Sans Serif" pitchFamily="34" charset="0"/>
              </a:rPr>
              <a:t>, а у </a:t>
            </a:r>
            <a:r>
              <a:rPr lang="ru-RU" sz="2500" dirty="0" err="1">
                <a:latin typeface="MS Reference Sans Serif" pitchFamily="34" charset="0"/>
              </a:rPr>
              <a:t>світі</a:t>
            </a:r>
            <a:r>
              <a:rPr lang="ru-RU" sz="2500" dirty="0">
                <a:latin typeface="MS Reference Sans Serif" pitchFamily="34" charset="0"/>
              </a:rPr>
              <a:t> </a:t>
            </a:r>
            <a:r>
              <a:rPr lang="ru-RU" sz="2500" dirty="0" err="1">
                <a:latin typeface="MS Reference Sans Serif" pitchFamily="34" charset="0"/>
              </a:rPr>
              <a:t>поступається</a:t>
            </a:r>
            <a:r>
              <a:rPr lang="ru-RU" sz="2500" dirty="0">
                <a:latin typeface="MS Reference Sans Serif" pitchFamily="34" charset="0"/>
              </a:rPr>
              <a:t> </a:t>
            </a:r>
            <a:r>
              <a:rPr lang="ru-RU" sz="2500" dirty="0" err="1">
                <a:latin typeface="MS Reference Sans Serif" pitchFamily="34" charset="0"/>
              </a:rPr>
              <a:t>тільки</a:t>
            </a:r>
            <a:r>
              <a:rPr lang="ru-RU" sz="2500" dirty="0">
                <a:latin typeface="MS Reference Sans Serif" pitchFamily="34" charset="0"/>
              </a:rPr>
              <a:t> США та </a:t>
            </a:r>
            <a:r>
              <a:rPr lang="ru-RU" sz="2500" dirty="0" err="1">
                <a:latin typeface="MS Reference Sans Serif" pitchFamily="34" charset="0"/>
              </a:rPr>
              <a:t>Канаді</a:t>
            </a:r>
            <a:r>
              <a:rPr lang="ru-RU" sz="2500" dirty="0">
                <a:latin typeface="MS Reference Sans Serif" pitchFamily="34" charset="0"/>
              </a:rPr>
              <a:t>. </a:t>
            </a:r>
            <a:r>
              <a:rPr lang="ru-RU" sz="2500" dirty="0" err="1">
                <a:latin typeface="MS Reference Sans Serif" pitchFamily="34" charset="0"/>
              </a:rPr>
              <a:t>Більшу</a:t>
            </a:r>
            <a:r>
              <a:rPr lang="ru-RU" sz="2500" dirty="0">
                <a:latin typeface="MS Reference Sans Serif" pitchFamily="34" charset="0"/>
              </a:rPr>
              <a:t> </a:t>
            </a:r>
            <a:r>
              <a:rPr lang="ru-RU" sz="2500" dirty="0" err="1">
                <a:latin typeface="MS Reference Sans Serif" pitchFamily="34" charset="0"/>
              </a:rPr>
              <a:t>частку</a:t>
            </a:r>
            <a:r>
              <a:rPr lang="ru-RU" sz="2500" dirty="0">
                <a:latin typeface="MS Reference Sans Serif" pitchFamily="34" charset="0"/>
              </a:rPr>
              <a:t> </a:t>
            </a:r>
            <a:r>
              <a:rPr lang="ru-RU" sz="2500" dirty="0" err="1">
                <a:latin typeface="MS Reference Sans Serif" pitchFamily="34" charset="0"/>
              </a:rPr>
              <a:t>її</a:t>
            </a:r>
            <a:r>
              <a:rPr lang="ru-RU" sz="2500" dirty="0">
                <a:latin typeface="MS Reference Sans Serif" pitchFamily="34" charset="0"/>
              </a:rPr>
              <a:t> </a:t>
            </a:r>
            <a:r>
              <a:rPr lang="ru-RU" sz="2500" dirty="0" err="1">
                <a:latin typeface="MS Reference Sans Serif" pitchFamily="34" charset="0"/>
              </a:rPr>
              <a:t>виробляють</a:t>
            </a:r>
            <a:r>
              <a:rPr lang="ru-RU" sz="2500" dirty="0">
                <a:latin typeface="MS Reference Sans Serif" pitchFamily="34" charset="0"/>
              </a:rPr>
              <a:t> </a:t>
            </a:r>
            <a:r>
              <a:rPr lang="ru-RU" sz="2500" dirty="0" err="1">
                <a:latin typeface="MS Reference Sans Serif" pitchFamily="34" charset="0"/>
              </a:rPr>
              <a:t>дрібні</a:t>
            </a:r>
            <a:r>
              <a:rPr lang="ru-RU" sz="2500" dirty="0">
                <a:latin typeface="MS Reference Sans Serif" pitchFamily="34" charset="0"/>
              </a:rPr>
              <a:t> </a:t>
            </a:r>
            <a:r>
              <a:rPr lang="ru-RU" sz="2500" dirty="0" err="1">
                <a:latin typeface="MS Reference Sans Serif" pitchFamily="34" charset="0"/>
              </a:rPr>
              <a:t>господарства</a:t>
            </a:r>
            <a:r>
              <a:rPr lang="ru-RU" sz="2500" dirty="0">
                <a:latin typeface="MS Reference Sans Serif" pitchFamily="34" charset="0"/>
              </a:rPr>
              <a:t> (до 20 га </a:t>
            </a:r>
            <a:r>
              <a:rPr lang="ru-RU" sz="2500" dirty="0" err="1">
                <a:latin typeface="MS Reference Sans Serif" pitchFamily="34" charset="0"/>
              </a:rPr>
              <a:t>землі</a:t>
            </a:r>
            <a:r>
              <a:rPr lang="ru-RU" sz="2500" dirty="0">
                <a:latin typeface="MS Reference Sans Serif" pitchFamily="34" charset="0"/>
              </a:rPr>
              <a:t>). </a:t>
            </a:r>
            <a:r>
              <a:rPr lang="ru-RU" sz="2500" dirty="0" err="1">
                <a:latin typeface="MS Reference Sans Serif" pitchFamily="34" charset="0"/>
              </a:rPr>
              <a:t>Однак</a:t>
            </a:r>
            <a:r>
              <a:rPr lang="ru-RU" sz="2500" dirty="0">
                <a:latin typeface="MS Reference Sans Serif" pitchFamily="34" charset="0"/>
              </a:rPr>
              <a:t> в </a:t>
            </a:r>
            <a:r>
              <a:rPr lang="ru-RU" sz="2500" dirty="0" err="1">
                <a:latin typeface="MS Reference Sans Serif" pitchFamily="34" charset="0"/>
              </a:rPr>
              <a:t>умовах</a:t>
            </a:r>
            <a:r>
              <a:rPr lang="ru-RU" sz="2500" dirty="0">
                <a:latin typeface="MS Reference Sans Serif" pitchFamily="34" charset="0"/>
              </a:rPr>
              <a:t> </a:t>
            </a:r>
            <a:r>
              <a:rPr lang="ru-RU" sz="2500" dirty="0" err="1">
                <a:latin typeface="MS Reference Sans Serif" pitchFamily="34" charset="0"/>
              </a:rPr>
              <a:t>посилення</a:t>
            </a:r>
            <a:r>
              <a:rPr lang="ru-RU" sz="2500" dirty="0">
                <a:latin typeface="MS Reference Sans Serif" pitchFamily="34" charset="0"/>
              </a:rPr>
              <a:t> </a:t>
            </a:r>
            <a:r>
              <a:rPr lang="ru-RU" sz="2500" dirty="0" err="1">
                <a:latin typeface="MS Reference Sans Serif" pitchFamily="34" charset="0"/>
              </a:rPr>
              <a:t>конкуренції</a:t>
            </a:r>
            <a:r>
              <a:rPr lang="ru-RU" sz="2500" dirty="0">
                <a:latin typeface="MS Reference Sans Serif" pitchFamily="34" charset="0"/>
              </a:rPr>
              <a:t> </a:t>
            </a:r>
            <a:r>
              <a:rPr lang="ru-RU" sz="2500" dirty="0" err="1">
                <a:latin typeface="MS Reference Sans Serif" pitchFamily="34" charset="0"/>
              </a:rPr>
              <a:t>з</a:t>
            </a:r>
            <a:r>
              <a:rPr lang="ru-RU" sz="2500" dirty="0">
                <a:latin typeface="MS Reference Sans Serif" pitchFamily="34" charset="0"/>
              </a:rPr>
              <a:t> боку </a:t>
            </a:r>
            <a:r>
              <a:rPr lang="ru-RU" sz="2500" dirty="0" err="1">
                <a:latin typeface="MS Reference Sans Serif" pitchFamily="34" charset="0"/>
              </a:rPr>
              <a:t>країн</a:t>
            </a:r>
            <a:r>
              <a:rPr lang="ru-RU" sz="2500" dirty="0">
                <a:latin typeface="MS Reference Sans Serif" pitchFamily="34" charset="0"/>
              </a:rPr>
              <a:t> ЄС все </a:t>
            </a:r>
            <a:r>
              <a:rPr lang="ru-RU" sz="2500" dirty="0" err="1">
                <a:latin typeface="MS Reference Sans Serif" pitchFamily="34" charset="0"/>
              </a:rPr>
              <a:t>більшого</a:t>
            </a:r>
            <a:r>
              <a:rPr lang="ru-RU" sz="2500" dirty="0">
                <a:latin typeface="MS Reference Sans Serif" pitchFamily="34" charset="0"/>
              </a:rPr>
              <a:t> </a:t>
            </a:r>
            <a:r>
              <a:rPr lang="ru-RU" sz="2500" dirty="0" err="1">
                <a:latin typeface="MS Reference Sans Serif" pitchFamily="34" charset="0"/>
              </a:rPr>
              <a:t>значення</a:t>
            </a:r>
            <a:r>
              <a:rPr lang="ru-RU" sz="2500" dirty="0">
                <a:latin typeface="MS Reference Sans Serif" pitchFamily="34" charset="0"/>
              </a:rPr>
              <a:t> </a:t>
            </a:r>
            <a:r>
              <a:rPr lang="ru-RU" sz="2500" dirty="0" err="1">
                <a:latin typeface="MS Reference Sans Serif" pitchFamily="34" charset="0"/>
              </a:rPr>
              <a:t>набувають</a:t>
            </a:r>
            <a:r>
              <a:rPr lang="ru-RU" sz="2500" dirty="0">
                <a:latin typeface="MS Reference Sans Serif" pitchFamily="34" charset="0"/>
              </a:rPr>
              <a:t> </a:t>
            </a:r>
            <a:r>
              <a:rPr lang="ru-RU" sz="2500" dirty="0" err="1">
                <a:latin typeface="MS Reference Sans Serif" pitchFamily="34" charset="0"/>
              </a:rPr>
              <a:t>великі</a:t>
            </a:r>
            <a:r>
              <a:rPr lang="ru-RU" sz="2500" dirty="0">
                <a:latin typeface="MS Reference Sans Serif" pitchFamily="34" charset="0"/>
              </a:rPr>
              <a:t> </a:t>
            </a:r>
            <a:r>
              <a:rPr lang="ru-RU" sz="2500" dirty="0" err="1">
                <a:latin typeface="MS Reference Sans Serif" pitchFamily="34" charset="0"/>
              </a:rPr>
              <a:t>господарства</a:t>
            </a:r>
            <a:r>
              <a:rPr lang="ru-RU" sz="2500" dirty="0">
                <a:latin typeface="MS Reference Sans Serif" pitchFamily="34" charset="0"/>
              </a:rPr>
              <a:t>, </a:t>
            </a:r>
            <a:r>
              <a:rPr lang="ru-RU" sz="2500" dirty="0" err="1">
                <a:latin typeface="MS Reference Sans Serif" pitchFamily="34" charset="0"/>
              </a:rPr>
              <a:t>що</a:t>
            </a:r>
            <a:r>
              <a:rPr lang="ru-RU" sz="2500" dirty="0">
                <a:latin typeface="MS Reference Sans Serif" pitchFamily="34" charset="0"/>
              </a:rPr>
              <a:t> </a:t>
            </a:r>
            <a:r>
              <a:rPr lang="ru-RU" sz="2500" dirty="0" err="1">
                <a:latin typeface="MS Reference Sans Serif" pitchFamily="34" charset="0"/>
              </a:rPr>
              <a:t>користуються</a:t>
            </a:r>
            <a:r>
              <a:rPr lang="ru-RU" sz="2500" dirty="0">
                <a:latin typeface="MS Reference Sans Serif" pitchFamily="34" charset="0"/>
              </a:rPr>
              <a:t> </a:t>
            </a:r>
            <a:r>
              <a:rPr lang="ru-RU" sz="2500" dirty="0" err="1">
                <a:latin typeface="MS Reference Sans Serif" pitchFamily="34" charset="0"/>
              </a:rPr>
              <a:t>підтримкою</a:t>
            </a:r>
            <a:r>
              <a:rPr lang="ru-RU" sz="2500" dirty="0">
                <a:latin typeface="MS Reference Sans Serif" pitchFamily="34" charset="0"/>
              </a:rPr>
              <a:t> </a:t>
            </a:r>
            <a:r>
              <a:rPr lang="ru-RU" sz="2500" dirty="0" err="1">
                <a:latin typeface="MS Reference Sans Serif" pitchFamily="34" charset="0"/>
              </a:rPr>
              <a:t>держави</a:t>
            </a:r>
            <a:r>
              <a:rPr lang="ru-RU" sz="2500" dirty="0">
                <a:latin typeface="MS Reference Sans Serif" pitchFamily="34" charset="0"/>
              </a:rPr>
              <a:t>.</a:t>
            </a:r>
          </a:p>
          <a:p>
            <a:r>
              <a:rPr lang="ru-RU" sz="2500" dirty="0">
                <a:latin typeface="MS Reference Sans Serif" pitchFamily="34" charset="0"/>
              </a:rPr>
              <a:t>У </a:t>
            </a:r>
            <a:r>
              <a:rPr lang="ru-RU" sz="2500" dirty="0" err="1">
                <a:latin typeface="MS Reference Sans Serif" pitchFamily="34" charset="0"/>
              </a:rPr>
              <a:t>структурі</a:t>
            </a:r>
            <a:r>
              <a:rPr lang="ru-RU" sz="2500" dirty="0">
                <a:latin typeface="MS Reference Sans Serif" pitchFamily="34" charset="0"/>
              </a:rPr>
              <a:t> </a:t>
            </a:r>
            <a:r>
              <a:rPr lang="ru-RU" sz="2500" dirty="0" err="1">
                <a:latin typeface="MS Reference Sans Serif" pitchFamily="34" charset="0"/>
              </a:rPr>
              <a:t>сільського</a:t>
            </a:r>
            <a:r>
              <a:rPr lang="ru-RU" sz="2500" dirty="0">
                <a:latin typeface="MS Reference Sans Serif" pitchFamily="34" charset="0"/>
              </a:rPr>
              <a:t> </a:t>
            </a:r>
            <a:r>
              <a:rPr lang="ru-RU" sz="2500" dirty="0" err="1">
                <a:latin typeface="MS Reference Sans Serif" pitchFamily="34" charset="0"/>
              </a:rPr>
              <a:t>господарства</a:t>
            </a:r>
            <a:r>
              <a:rPr lang="ru-RU" sz="2500" dirty="0">
                <a:latin typeface="MS Reference Sans Serif" pitchFamily="34" charset="0"/>
              </a:rPr>
              <a:t> </a:t>
            </a:r>
            <a:r>
              <a:rPr lang="ru-RU" sz="2500" dirty="0" err="1">
                <a:latin typeface="MS Reference Sans Serif" pitchFamily="34" charset="0"/>
              </a:rPr>
              <a:t>переважає</a:t>
            </a:r>
            <a:r>
              <a:rPr lang="ru-RU" sz="2500" dirty="0">
                <a:latin typeface="MS Reference Sans Serif" pitchFamily="34" charset="0"/>
              </a:rPr>
              <a:t> </a:t>
            </a:r>
            <a:r>
              <a:rPr lang="ru-RU" sz="2500" dirty="0" err="1">
                <a:latin typeface="MS Reference Sans Serif" pitchFamily="34" charset="0"/>
              </a:rPr>
              <a:t>тваринництво</a:t>
            </a:r>
            <a:r>
              <a:rPr lang="ru-RU" sz="2500" dirty="0">
                <a:latin typeface="MS Reference Sans Serif" pitchFamily="34" charset="0"/>
              </a:rPr>
              <a:t>. У </a:t>
            </a:r>
            <a:r>
              <a:rPr lang="ru-RU" sz="2500" dirty="0" err="1">
                <a:latin typeface="MS Reference Sans Serif" pitchFamily="34" charset="0"/>
              </a:rPr>
              <a:t>землеробстві</a:t>
            </a:r>
            <a:r>
              <a:rPr lang="ru-RU" sz="2500" dirty="0">
                <a:latin typeface="MS Reference Sans Serif" pitchFamily="34" charset="0"/>
              </a:rPr>
              <a:t> </a:t>
            </a:r>
            <a:r>
              <a:rPr lang="ru-RU" sz="2500" dirty="0" err="1">
                <a:latin typeface="MS Reference Sans Serif" pitchFamily="34" charset="0"/>
              </a:rPr>
              <a:t>провідним</a:t>
            </a:r>
            <a:r>
              <a:rPr lang="ru-RU" sz="2500" dirty="0">
                <a:latin typeface="MS Reference Sans Serif" pitchFamily="34" charset="0"/>
              </a:rPr>
              <a:t> </a:t>
            </a:r>
            <a:r>
              <a:rPr lang="ru-RU" sz="2500" dirty="0" err="1">
                <a:latin typeface="MS Reference Sans Serif" pitchFamily="34" charset="0"/>
              </a:rPr>
              <a:t>є</a:t>
            </a:r>
            <a:r>
              <a:rPr lang="ru-RU" sz="2500" dirty="0">
                <a:latin typeface="MS Reference Sans Serif" pitchFamily="34" charset="0"/>
              </a:rPr>
              <a:t> </a:t>
            </a:r>
            <a:r>
              <a:rPr lang="ru-RU" sz="2500" dirty="0" err="1">
                <a:latin typeface="MS Reference Sans Serif" pitchFamily="34" charset="0"/>
              </a:rPr>
              <a:t>зернове</a:t>
            </a:r>
            <a:r>
              <a:rPr lang="ru-RU" sz="2500" dirty="0">
                <a:latin typeface="MS Reference Sans Serif" pitchFamily="34" charset="0"/>
              </a:rPr>
              <a:t> </a:t>
            </a:r>
            <a:r>
              <a:rPr lang="ru-RU" sz="2500" dirty="0" err="1">
                <a:latin typeface="MS Reference Sans Serif" pitchFamily="34" charset="0"/>
              </a:rPr>
              <a:t>господарство</a:t>
            </a:r>
            <a:r>
              <a:rPr lang="ru-RU" sz="2500" dirty="0">
                <a:latin typeface="MS Reference Sans Serif" pitchFamily="34" charset="0"/>
              </a:rPr>
              <a:t>. </a:t>
            </a:r>
            <a:r>
              <a:rPr lang="ru-RU" sz="2500" dirty="0" err="1">
                <a:latin typeface="MS Reference Sans Serif" pitchFamily="34" charset="0"/>
              </a:rPr>
              <a:t>Пшениця</a:t>
            </a:r>
            <a:r>
              <a:rPr lang="ru-RU" sz="2500" dirty="0">
                <a:latin typeface="MS Reference Sans Serif" pitchFamily="34" charset="0"/>
              </a:rPr>
              <a:t> </a:t>
            </a:r>
            <a:r>
              <a:rPr lang="ru-RU" sz="2500" dirty="0" err="1">
                <a:latin typeface="MS Reference Sans Serif" pitchFamily="34" charset="0"/>
              </a:rPr>
              <a:t>займає</a:t>
            </a:r>
            <a:r>
              <a:rPr lang="ru-RU" sz="2500" dirty="0">
                <a:latin typeface="MS Reference Sans Serif" pitchFamily="34" charset="0"/>
              </a:rPr>
              <a:t> 1/4 </a:t>
            </a:r>
            <a:r>
              <a:rPr lang="ru-RU" sz="2500" dirty="0" err="1">
                <a:latin typeface="MS Reference Sans Serif" pitchFamily="34" charset="0"/>
              </a:rPr>
              <a:t>орних</a:t>
            </a:r>
            <a:r>
              <a:rPr lang="ru-RU" sz="2500" dirty="0">
                <a:latin typeface="MS Reference Sans Serif" pitchFamily="34" charset="0"/>
              </a:rPr>
              <a:t> земель, а </a:t>
            </a:r>
            <a:r>
              <a:rPr lang="ru-RU" sz="2500" dirty="0" err="1">
                <a:latin typeface="MS Reference Sans Serif" pitchFamily="34" charset="0"/>
              </a:rPr>
              <a:t>її</a:t>
            </a:r>
            <a:r>
              <a:rPr lang="ru-RU" sz="2500" dirty="0">
                <a:latin typeface="MS Reference Sans Serif" pitchFamily="34" charset="0"/>
              </a:rPr>
              <a:t> </a:t>
            </a:r>
            <a:r>
              <a:rPr lang="ru-RU" sz="2500" dirty="0" err="1">
                <a:latin typeface="MS Reference Sans Serif" pitchFamily="34" charset="0"/>
              </a:rPr>
              <a:t>врожайність'сягає</a:t>
            </a:r>
            <a:r>
              <a:rPr lang="ru-RU" sz="2500" dirty="0">
                <a:latin typeface="MS Reference Sans Serif" pitchFamily="34" charset="0"/>
              </a:rPr>
              <a:t> 60 </a:t>
            </a:r>
            <a:r>
              <a:rPr lang="ru-RU" sz="2500" dirty="0" err="1">
                <a:latin typeface="MS Reference Sans Serif" pitchFamily="34" charset="0"/>
              </a:rPr>
              <a:t>ц</a:t>
            </a:r>
            <a:r>
              <a:rPr lang="ru-RU" sz="2500" dirty="0">
                <a:latin typeface="MS Reference Sans Serif" pitchFamily="34" charset="0"/>
              </a:rPr>
              <a:t> </a:t>
            </a:r>
            <a:r>
              <a:rPr lang="ru-RU" sz="2500" dirty="0" err="1">
                <a:latin typeface="MS Reference Sans Serif" pitchFamily="34" charset="0"/>
              </a:rPr>
              <a:t>з</a:t>
            </a:r>
            <a:r>
              <a:rPr lang="ru-RU" sz="2500" dirty="0">
                <a:latin typeface="MS Reference Sans Serif" pitchFamily="34" charset="0"/>
              </a:rPr>
              <a:t> 1 га. </a:t>
            </a:r>
            <a:r>
              <a:rPr lang="ru-RU" sz="2500" dirty="0" err="1">
                <a:latin typeface="MS Reference Sans Serif" pitchFamily="34" charset="0"/>
              </a:rPr>
              <a:t>Щорічний</a:t>
            </a:r>
            <a:r>
              <a:rPr lang="ru-RU" sz="2500" dirty="0">
                <a:latin typeface="MS Reference Sans Serif" pitchFamily="34" charset="0"/>
              </a:rPr>
              <a:t> </a:t>
            </a:r>
            <a:r>
              <a:rPr lang="ru-RU" sz="2500" dirty="0" err="1">
                <a:latin typeface="MS Reference Sans Serif" pitchFamily="34" charset="0"/>
              </a:rPr>
              <a:t>збір</a:t>
            </a:r>
            <a:r>
              <a:rPr lang="ru-RU" sz="2500" dirty="0">
                <a:latin typeface="MS Reference Sans Serif" pitchFamily="34" charset="0"/>
              </a:rPr>
              <a:t> </a:t>
            </a:r>
            <a:r>
              <a:rPr lang="ru-RU" sz="2500" dirty="0" err="1">
                <a:latin typeface="MS Reference Sans Serif" pitchFamily="34" charset="0"/>
              </a:rPr>
              <a:t>пшениці</a:t>
            </a:r>
            <a:r>
              <a:rPr lang="ru-RU" sz="2500" dirty="0">
                <a:latin typeface="MS Reference Sans Serif" pitchFamily="34" charset="0"/>
              </a:rPr>
              <a:t> становить . </a:t>
            </a:r>
            <a:r>
              <a:rPr lang="ru-RU" sz="2500" dirty="0" err="1">
                <a:latin typeface="MS Reference Sans Serif" pitchFamily="34" charset="0"/>
              </a:rPr>
              <a:t>близько</a:t>
            </a:r>
            <a:r>
              <a:rPr lang="ru-RU" sz="2500" dirty="0">
                <a:latin typeface="MS Reference Sans Serif" pitchFamily="34" charset="0"/>
              </a:rPr>
              <a:t> 40 </a:t>
            </a:r>
            <a:r>
              <a:rPr lang="ru-RU" sz="2500" dirty="0" err="1">
                <a:latin typeface="MS Reference Sans Serif" pitchFamily="34" charset="0"/>
              </a:rPr>
              <a:t>млн</a:t>
            </a:r>
            <a:r>
              <a:rPr lang="ru-RU" sz="2500" dirty="0">
                <a:latin typeface="MS Reference Sans Serif" pitchFamily="34" charset="0"/>
              </a:rPr>
              <a:t> т (</a:t>
            </a:r>
            <a:r>
              <a:rPr lang="ru-RU" sz="2500" dirty="0" err="1">
                <a:latin typeface="MS Reference Sans Serif" pitchFamily="34" charset="0"/>
              </a:rPr>
              <a:t>четверте</a:t>
            </a:r>
            <a:r>
              <a:rPr lang="ru-RU" sz="2500" dirty="0">
                <a:latin typeface="MS Reference Sans Serif" pitchFamily="34" charset="0"/>
              </a:rPr>
              <a:t> </a:t>
            </a:r>
            <a:r>
              <a:rPr lang="ru-RU" sz="2500" dirty="0" err="1">
                <a:latin typeface="MS Reference Sans Serif" pitchFamily="34" charset="0"/>
              </a:rPr>
              <a:t>місце</a:t>
            </a:r>
            <a:r>
              <a:rPr lang="ru-RU" sz="2500" dirty="0">
                <a:latin typeface="MS Reference Sans Serif" pitchFamily="34" charset="0"/>
              </a:rPr>
              <a:t> у </a:t>
            </a:r>
            <a:r>
              <a:rPr lang="ru-RU" sz="2500" dirty="0" err="1">
                <a:latin typeface="MS Reference Sans Serif" pitchFamily="34" charset="0"/>
              </a:rPr>
              <a:t>світі</a:t>
            </a:r>
            <a:r>
              <a:rPr lang="ru-RU" sz="2500" dirty="0">
                <a:latin typeface="MS Reference Sans Serif" pitchFamily="34" charset="0"/>
              </a:rPr>
              <a:t>), а </a:t>
            </a:r>
            <a:r>
              <a:rPr lang="ru-RU" sz="2500" dirty="0" err="1">
                <a:latin typeface="MS Reference Sans Serif" pitchFamily="34" charset="0"/>
              </a:rPr>
              <a:t>всіх</a:t>
            </a:r>
            <a:r>
              <a:rPr lang="ru-RU" sz="2500" dirty="0">
                <a:latin typeface="MS Reference Sans Serif" pitchFamily="34" charset="0"/>
              </a:rPr>
              <a:t> </a:t>
            </a:r>
            <a:r>
              <a:rPr lang="ru-RU" sz="2500" dirty="0" err="1">
                <a:latin typeface="MS Reference Sans Serif" pitchFamily="34" charset="0"/>
              </a:rPr>
              <a:t>зернових</a:t>
            </a:r>
            <a:r>
              <a:rPr lang="ru-RU" sz="2500" dirty="0">
                <a:latin typeface="MS Reference Sans Serif" pitchFamily="34" charset="0"/>
              </a:rPr>
              <a:t> — 60 </a:t>
            </a:r>
            <a:r>
              <a:rPr lang="ru-RU" sz="2500" dirty="0" err="1">
                <a:latin typeface="MS Reference Sans Serif" pitchFamily="34" charset="0"/>
              </a:rPr>
              <a:t>млн</a:t>
            </a:r>
            <a:r>
              <a:rPr lang="ru-RU" sz="2500" dirty="0">
                <a:latin typeface="MS Reference Sans Serif" pitchFamily="34" charset="0"/>
              </a:rPr>
              <a:t> т. З </a:t>
            </a:r>
            <a:r>
              <a:rPr lang="ru-RU" sz="2500" dirty="0" err="1">
                <a:latin typeface="MS Reference Sans Serif" pitchFamily="34" charset="0"/>
              </a:rPr>
              <a:t>інших</a:t>
            </a:r>
            <a:r>
              <a:rPr lang="ru-RU" sz="2500" dirty="0">
                <a:latin typeface="MS Reference Sans Serif" pitchFamily="34" charset="0"/>
              </a:rPr>
              <a:t> культур </a:t>
            </a:r>
            <a:r>
              <a:rPr lang="ru-RU" sz="2500" dirty="0" err="1">
                <a:latin typeface="MS Reference Sans Serif" pitchFamily="34" charset="0"/>
              </a:rPr>
              <a:t>важливе</a:t>
            </a:r>
            <a:r>
              <a:rPr lang="ru-RU" sz="2500" dirty="0">
                <a:latin typeface="MS Reference Sans Serif" pitchFamily="34" charset="0"/>
              </a:rPr>
              <a:t> </a:t>
            </a:r>
            <a:r>
              <a:rPr lang="ru-RU" sz="2500" dirty="0" err="1">
                <a:latin typeface="MS Reference Sans Serif" pitchFamily="34" charset="0"/>
              </a:rPr>
              <a:t>значення</a:t>
            </a:r>
            <a:r>
              <a:rPr lang="ru-RU" sz="2500" dirty="0">
                <a:latin typeface="MS Reference Sans Serif" pitchFamily="34" charset="0"/>
              </a:rPr>
              <a:t> </a:t>
            </a:r>
            <a:r>
              <a:rPr lang="ru-RU" sz="2500" dirty="0" err="1">
                <a:latin typeface="MS Reference Sans Serif" pitchFamily="34" charset="0"/>
              </a:rPr>
              <a:t>мають</a:t>
            </a:r>
            <a:r>
              <a:rPr lang="ru-RU" sz="2500" dirty="0">
                <a:latin typeface="MS Reference Sans Serif" pitchFamily="34" charset="0"/>
              </a:rPr>
              <a:t> </a:t>
            </a:r>
            <a:r>
              <a:rPr lang="ru-RU" sz="2500" dirty="0" err="1">
                <a:latin typeface="MS Reference Sans Serif" pitchFamily="34" charset="0"/>
              </a:rPr>
              <a:t>кукурудза</a:t>
            </a:r>
            <a:r>
              <a:rPr lang="ru-RU" sz="2500" dirty="0">
                <a:latin typeface="MS Reference Sans Serif" pitchFamily="34" charset="0"/>
              </a:rPr>
              <a:t>, </a:t>
            </a:r>
            <a:r>
              <a:rPr lang="ru-RU" sz="2500" dirty="0" err="1">
                <a:latin typeface="MS Reference Sans Serif" pitchFamily="34" charset="0"/>
              </a:rPr>
              <a:t>ячмінь</a:t>
            </a:r>
            <a:r>
              <a:rPr lang="ru-RU" sz="2500" dirty="0">
                <a:latin typeface="MS Reference Sans Serif" pitchFamily="34" charset="0"/>
              </a:rPr>
              <a:t>. </a:t>
            </a:r>
            <a:r>
              <a:rPr lang="ru-RU" sz="2500" dirty="0" err="1">
                <a:latin typeface="MS Reference Sans Serif" pitchFamily="34" charset="0"/>
              </a:rPr>
              <a:t>Основні</a:t>
            </a:r>
            <a:r>
              <a:rPr lang="ru-RU" sz="2500" dirty="0">
                <a:latin typeface="MS Reference Sans Serif" pitchFamily="34" charset="0"/>
              </a:rPr>
              <a:t> </a:t>
            </a:r>
            <a:r>
              <a:rPr lang="ru-RU" sz="2500" dirty="0" err="1">
                <a:latin typeface="MS Reference Sans Serif" pitchFamily="34" charset="0"/>
              </a:rPr>
              <a:t>райони</a:t>
            </a:r>
            <a:r>
              <a:rPr lang="ru-RU" sz="2500" dirty="0">
                <a:latin typeface="MS Reference Sans Serif" pitchFamily="34" charset="0"/>
              </a:rPr>
              <a:t> </a:t>
            </a:r>
            <a:r>
              <a:rPr lang="ru-RU" sz="2500" dirty="0" err="1">
                <a:latin typeface="MS Reference Sans Serif" pitchFamily="34" charset="0"/>
              </a:rPr>
              <a:t>вирощування</a:t>
            </a:r>
            <a:r>
              <a:rPr lang="ru-RU" sz="2500" dirty="0">
                <a:latin typeface="MS Reference Sans Serif" pitchFamily="34" charset="0"/>
              </a:rPr>
              <a:t> </a:t>
            </a:r>
            <a:r>
              <a:rPr lang="ru-RU" sz="2500" dirty="0" err="1">
                <a:latin typeface="MS Reference Sans Serif" pitchFamily="34" charset="0"/>
              </a:rPr>
              <a:t>пшениці</a:t>
            </a:r>
            <a:r>
              <a:rPr lang="ru-RU" sz="2500" dirty="0">
                <a:latin typeface="MS Reference Sans Serif" pitchFamily="34" charset="0"/>
              </a:rPr>
              <a:t> — </a:t>
            </a:r>
            <a:r>
              <a:rPr lang="ru-RU" sz="2500" dirty="0" err="1">
                <a:latin typeface="MS Reference Sans Serif" pitchFamily="34" charset="0"/>
              </a:rPr>
              <a:t>північний</a:t>
            </a:r>
            <a:r>
              <a:rPr lang="ru-RU" sz="2500" dirty="0">
                <a:latin typeface="MS Reference Sans Serif" pitchFamily="34" charset="0"/>
              </a:rPr>
              <a:t> </a:t>
            </a:r>
            <a:r>
              <a:rPr lang="ru-RU" sz="2500" dirty="0" err="1">
                <a:latin typeface="MS Reference Sans Serif" pitchFamily="34" charset="0"/>
              </a:rPr>
              <a:t>схід</a:t>
            </a:r>
            <a:r>
              <a:rPr lang="ru-RU" sz="2500" dirty="0">
                <a:latin typeface="MS Reference Sans Serif" pitchFamily="34" charset="0"/>
              </a:rPr>
              <a:t> </a:t>
            </a:r>
            <a:r>
              <a:rPr lang="ru-RU" sz="2500" dirty="0" err="1">
                <a:latin typeface="MS Reference Sans Serif" pitchFamily="34" charset="0"/>
              </a:rPr>
              <a:t>Франції</a:t>
            </a:r>
            <a:r>
              <a:rPr lang="ru-RU" sz="2500" dirty="0">
                <a:latin typeface="MS Reference Sans Serif" pitchFamily="34" charset="0"/>
              </a:rPr>
              <a:t>, </a:t>
            </a:r>
            <a:r>
              <a:rPr lang="ru-RU" sz="2500" dirty="0" err="1">
                <a:latin typeface="MS Reference Sans Serif" pitchFamily="34" charset="0"/>
              </a:rPr>
              <a:t>кукурудзи</a:t>
            </a:r>
            <a:r>
              <a:rPr lang="ru-RU" sz="2500" dirty="0">
                <a:latin typeface="MS Reference Sans Serif" pitchFamily="34" charset="0"/>
              </a:rPr>
              <a:t> та </a:t>
            </a:r>
            <a:r>
              <a:rPr lang="ru-RU" sz="2500" dirty="0" err="1">
                <a:latin typeface="MS Reference Sans Serif" pitchFamily="34" charset="0"/>
              </a:rPr>
              <a:t>пшениці</a:t>
            </a:r>
            <a:r>
              <a:rPr lang="ru-RU" sz="2500" dirty="0">
                <a:latin typeface="MS Reference Sans Serif" pitchFamily="34" charset="0"/>
              </a:rPr>
              <a:t> — </a:t>
            </a:r>
            <a:r>
              <a:rPr lang="ru-RU" sz="2500" dirty="0" err="1">
                <a:latin typeface="MS Reference Sans Serif" pitchFamily="34" charset="0"/>
              </a:rPr>
              <a:t>південний</a:t>
            </a:r>
            <a:r>
              <a:rPr lang="ru-RU" sz="2500" dirty="0">
                <a:latin typeface="MS Reference Sans Serif" pitchFamily="34" charset="0"/>
              </a:rPr>
              <a:t> </a:t>
            </a:r>
            <a:r>
              <a:rPr lang="ru-RU" sz="2500" dirty="0" err="1">
                <a:latin typeface="MS Reference Sans Serif" pitchFamily="34" charset="0"/>
              </a:rPr>
              <a:t>захід</a:t>
            </a:r>
            <a:r>
              <a:rPr lang="ru-RU" sz="2500" dirty="0">
                <a:latin typeface="MS Reference Sans Serif" pitchFamily="34" charset="0"/>
              </a:rPr>
              <a:t>. </a:t>
            </a:r>
            <a:r>
              <a:rPr lang="ru-RU" sz="2500" dirty="0" err="1">
                <a:latin typeface="MS Reference Sans Serif" pitchFamily="34" charset="0"/>
              </a:rPr>
              <a:t>Серед</a:t>
            </a:r>
            <a:r>
              <a:rPr lang="ru-RU" sz="2500" dirty="0">
                <a:latin typeface="MS Reference Sans Serif" pitchFamily="34" charset="0"/>
              </a:rPr>
              <a:t> </a:t>
            </a:r>
            <a:r>
              <a:rPr lang="ru-RU" sz="2500" dirty="0" err="1">
                <a:latin typeface="MS Reference Sans Serif" pitchFamily="34" charset="0"/>
              </a:rPr>
              <a:t>технічних</a:t>
            </a:r>
            <a:r>
              <a:rPr lang="ru-RU" sz="2500" dirty="0">
                <a:latin typeface="MS Reference Sans Serif" pitchFamily="34" charset="0"/>
              </a:rPr>
              <a:t> культур у </a:t>
            </a:r>
            <a:r>
              <a:rPr lang="ru-RU" sz="2500" dirty="0" err="1">
                <a:latin typeface="MS Reference Sans Serif" pitchFamily="34" charset="0"/>
              </a:rPr>
              <a:t>північній</a:t>
            </a:r>
            <a:r>
              <a:rPr lang="ru-RU" sz="2500" dirty="0">
                <a:latin typeface="MS Reference Sans Serif" pitchFamily="34" charset="0"/>
              </a:rPr>
              <a:t> </a:t>
            </a:r>
            <a:r>
              <a:rPr lang="ru-RU" sz="2500" dirty="0" err="1">
                <a:latin typeface="MS Reference Sans Serif" pitchFamily="34" charset="0"/>
              </a:rPr>
              <a:t>частині</a:t>
            </a:r>
            <a:r>
              <a:rPr lang="ru-RU" sz="2500" dirty="0">
                <a:latin typeface="MS Reference Sans Serif" pitchFamily="34" charset="0"/>
              </a:rPr>
              <a:t> </a:t>
            </a:r>
            <a:r>
              <a:rPr lang="ru-RU" sz="2500" dirty="0" err="1">
                <a:latin typeface="MS Reference Sans Serif" pitchFamily="34" charset="0"/>
              </a:rPr>
              <a:t>виділяється</a:t>
            </a:r>
            <a:r>
              <a:rPr lang="ru-RU" sz="2500" dirty="0">
                <a:latin typeface="MS Reference Sans Serif" pitchFamily="34" charset="0"/>
              </a:rPr>
              <a:t> </a:t>
            </a:r>
            <a:r>
              <a:rPr lang="ru-RU" sz="2500" dirty="0" err="1">
                <a:latin typeface="MS Reference Sans Serif" pitchFamily="34" charset="0"/>
              </a:rPr>
              <a:t>цукровий</a:t>
            </a:r>
            <a:r>
              <a:rPr lang="ru-RU" sz="2500" dirty="0">
                <a:latin typeface="MS Reference Sans Serif" pitchFamily="34" charset="0"/>
              </a:rPr>
              <a:t> </a:t>
            </a:r>
            <a:r>
              <a:rPr lang="ru-RU" sz="2500" dirty="0" err="1">
                <a:latin typeface="MS Reference Sans Serif" pitchFamily="34" charset="0"/>
              </a:rPr>
              <a:t>буряк</a:t>
            </a:r>
            <a:r>
              <a:rPr lang="ru-RU" sz="2500" dirty="0">
                <a:latin typeface="MS Reference Sans Serif" pitchFamily="34" charset="0"/>
              </a:rPr>
              <a:t>, а у </a:t>
            </a:r>
            <a:r>
              <a:rPr lang="ru-RU" sz="2500" dirty="0" err="1">
                <a:latin typeface="MS Reference Sans Serif" pitchFamily="34" charset="0"/>
              </a:rPr>
              <a:t>південній</a:t>
            </a:r>
            <a:r>
              <a:rPr lang="ru-RU" sz="2500" dirty="0">
                <a:latin typeface="MS Reference Sans Serif" pitchFamily="34" charset="0"/>
              </a:rPr>
              <a:t> — </a:t>
            </a:r>
            <a:r>
              <a:rPr lang="ru-RU" sz="2500" dirty="0" err="1">
                <a:latin typeface="MS Reference Sans Serif" pitchFamily="34" charset="0"/>
              </a:rPr>
              <a:t>соняшник</a:t>
            </a:r>
            <a:r>
              <a:rPr lang="ru-RU" sz="2500" dirty="0">
                <a:latin typeface="MS Reference Sans Serif" pitchFamily="34" charset="0"/>
              </a:rPr>
              <a:t>. В </a:t>
            </a:r>
            <a:r>
              <a:rPr lang="ru-RU" sz="2500" dirty="0" err="1">
                <a:latin typeface="MS Reference Sans Serif" pitchFamily="34" charset="0"/>
              </a:rPr>
              <a:t>окремих</a:t>
            </a:r>
            <a:r>
              <a:rPr lang="ru-RU" sz="2500" dirty="0">
                <a:latin typeface="MS Reference Sans Serif" pitchFamily="34" charset="0"/>
              </a:rPr>
              <a:t> районах </a:t>
            </a:r>
            <a:r>
              <a:rPr lang="ru-RU" sz="2500" dirty="0" err="1">
                <a:latin typeface="MS Reference Sans Serif" pitchFamily="34" charset="0"/>
              </a:rPr>
              <a:t>вирощують</a:t>
            </a:r>
            <a:r>
              <a:rPr lang="ru-RU" sz="2500" dirty="0">
                <a:latin typeface="MS Reference Sans Serif" pitchFamily="34" charset="0"/>
              </a:rPr>
              <a:t> </a:t>
            </a:r>
            <a:r>
              <a:rPr lang="ru-RU" sz="2500" dirty="0" err="1">
                <a:latin typeface="MS Reference Sans Serif" pitchFamily="34" charset="0"/>
              </a:rPr>
              <a:t>льон</a:t>
            </a:r>
            <a:r>
              <a:rPr lang="ru-RU" sz="2500" dirty="0">
                <a:latin typeface="MS Reference Sans Serif" pitchFamily="34" charset="0"/>
              </a:rPr>
              <a:t>, рис, </a:t>
            </a:r>
            <a:r>
              <a:rPr lang="ru-RU" sz="2500" dirty="0" err="1">
                <a:latin typeface="MS Reference Sans Serif" pitchFamily="34" charset="0"/>
              </a:rPr>
              <a:t>картоплю</a:t>
            </a:r>
            <a:r>
              <a:rPr lang="ru-RU" sz="2500" dirty="0">
                <a:latin typeface="MS Reference Sans Serif" pitchFamily="34" charset="0"/>
              </a:rPr>
              <a:t>, </a:t>
            </a:r>
            <a:r>
              <a:rPr lang="ru-RU" sz="2500" dirty="0" err="1">
                <a:latin typeface="MS Reference Sans Serif" pitchFamily="34" charset="0"/>
              </a:rPr>
              <a:t>хміль</a:t>
            </a:r>
            <a:r>
              <a:rPr lang="ru-RU" sz="2500" dirty="0">
                <a:latin typeface="MS Reference Sans Serif" pitchFamily="34" charset="0"/>
              </a:rPr>
              <a:t>, тютюн, </a:t>
            </a:r>
            <a:r>
              <a:rPr lang="ru-RU" sz="2500" dirty="0" err="1">
                <a:latin typeface="MS Reference Sans Serif" pitchFamily="34" charset="0"/>
              </a:rPr>
              <a:t>квіти</a:t>
            </a:r>
            <a:r>
              <a:rPr lang="ru-RU" sz="2500" dirty="0">
                <a:latin typeface="MS Reference Sans Serif" pitchFamily="34" charset="0"/>
              </a:rPr>
              <a:t>, </a:t>
            </a:r>
            <a:r>
              <a:rPr lang="ru-RU" sz="2500" dirty="0" err="1">
                <a:latin typeface="MS Reference Sans Serif" pitchFamily="34" charset="0"/>
              </a:rPr>
              <a:t>оливкові</a:t>
            </a:r>
            <a:r>
              <a:rPr lang="ru-RU" sz="2500" dirty="0">
                <a:latin typeface="MS Reference Sans Serif" pitchFamily="34" charset="0"/>
              </a:rPr>
              <a:t>. </a:t>
            </a:r>
            <a:r>
              <a:rPr lang="ru-RU" sz="2500" dirty="0" err="1">
                <a:latin typeface="MS Reference Sans Serif" pitchFamily="34" charset="0"/>
              </a:rPr>
              <a:t>Серед</a:t>
            </a:r>
            <a:r>
              <a:rPr lang="ru-RU" sz="2500" dirty="0">
                <a:latin typeface="MS Reference Sans Serif" pitchFamily="34" charset="0"/>
              </a:rPr>
              <a:t> </a:t>
            </a:r>
            <a:r>
              <a:rPr lang="ru-RU" sz="2500" dirty="0" err="1">
                <a:latin typeface="MS Reference Sans Serif" pitchFamily="34" charset="0"/>
              </a:rPr>
              <a:t>фруктових</a:t>
            </a:r>
            <a:r>
              <a:rPr lang="ru-RU" sz="2500" dirty="0">
                <a:latin typeface="MS Reference Sans Serif" pitchFamily="34" charset="0"/>
              </a:rPr>
              <a:t> </a:t>
            </a:r>
            <a:r>
              <a:rPr lang="ru-RU" sz="2500" dirty="0" err="1">
                <a:latin typeface="MS Reference Sans Serif" pitchFamily="34" charset="0"/>
              </a:rPr>
              <a:t>переважають</a:t>
            </a:r>
            <a:r>
              <a:rPr lang="ru-RU" sz="2500" dirty="0">
                <a:latin typeface="MS Reference Sans Serif" pitchFamily="34" charset="0"/>
              </a:rPr>
              <a:t> </a:t>
            </a:r>
            <a:r>
              <a:rPr lang="ru-RU" sz="2500" dirty="0" err="1">
                <a:latin typeface="MS Reference Sans Serif" pitchFamily="34" charset="0"/>
              </a:rPr>
              <a:t>яблуневі</a:t>
            </a:r>
            <a:r>
              <a:rPr lang="ru-RU" sz="2500" dirty="0">
                <a:latin typeface="MS Reference Sans Serif" pitchFamily="34" charset="0"/>
              </a:rPr>
              <a:t> сади, особливо на </a:t>
            </a:r>
            <a:r>
              <a:rPr lang="ru-RU" sz="2500" dirty="0" err="1">
                <a:latin typeface="MS Reference Sans Serif" pitchFamily="34" charset="0"/>
              </a:rPr>
              <a:t>північному</a:t>
            </a:r>
            <a:r>
              <a:rPr lang="ru-RU" sz="2500" dirty="0">
                <a:latin typeface="MS Reference Sans Serif" pitchFamily="34" charset="0"/>
              </a:rPr>
              <a:t> </a:t>
            </a:r>
            <a:r>
              <a:rPr lang="ru-RU" sz="2500" dirty="0" err="1">
                <a:latin typeface="MS Reference Sans Serif" pitchFamily="34" charset="0"/>
              </a:rPr>
              <a:t>заході</a:t>
            </a:r>
            <a:r>
              <a:rPr lang="ru-RU" sz="2500" dirty="0">
                <a:latin typeface="MS Reference Sans Serif" pitchFamily="34" charset="0"/>
              </a:rPr>
              <a:t>. </a:t>
            </a:r>
            <a:r>
              <a:rPr lang="ru-RU" sz="2500" dirty="0" err="1">
                <a:latin typeface="MS Reference Sans Serif" pitchFamily="34" charset="0"/>
              </a:rPr>
              <a:t>Франція</a:t>
            </a:r>
            <a:r>
              <a:rPr lang="ru-RU" sz="2500" dirty="0">
                <a:latin typeface="MS Reference Sans Serif" pitchFamily="34" charset="0"/>
              </a:rPr>
              <a:t> </a:t>
            </a:r>
            <a:r>
              <a:rPr lang="ru-RU" sz="2500" dirty="0" err="1">
                <a:latin typeface="MS Reference Sans Serif" pitchFamily="34" charset="0"/>
              </a:rPr>
              <a:t>має</a:t>
            </a:r>
            <a:r>
              <a:rPr lang="ru-RU" sz="2500" dirty="0">
                <a:latin typeface="MS Reference Sans Serif" pitchFamily="34" charset="0"/>
              </a:rPr>
              <a:t> </a:t>
            </a:r>
            <a:r>
              <a:rPr lang="ru-RU" sz="2500" dirty="0" err="1">
                <a:latin typeface="MS Reference Sans Serif" pitchFamily="34" charset="0"/>
              </a:rPr>
              <a:t>високий</a:t>
            </a:r>
            <a:r>
              <a:rPr lang="ru-RU" sz="2500" dirty="0">
                <a:latin typeface="MS Reference Sans Serif" pitchFamily="34" charset="0"/>
              </a:rPr>
              <a:t> </a:t>
            </a:r>
            <a:r>
              <a:rPr lang="ru-RU" sz="2500" dirty="0" err="1">
                <a:latin typeface="MS Reference Sans Serif" pitchFamily="34" charset="0"/>
              </a:rPr>
              <a:t>рівень</a:t>
            </a:r>
            <a:r>
              <a:rPr lang="ru-RU" sz="2500" dirty="0">
                <a:latin typeface="MS Reference Sans Serif" pitchFamily="34" charset="0"/>
              </a:rPr>
              <a:t> </a:t>
            </a:r>
            <a:r>
              <a:rPr lang="ru-RU" sz="2500" dirty="0" err="1">
                <a:latin typeface="MS Reference Sans Serif" pitchFamily="34" charset="0"/>
              </a:rPr>
              <a:t>розвитку</a:t>
            </a:r>
            <a:r>
              <a:rPr lang="ru-RU" sz="2500" dirty="0">
                <a:latin typeface="MS Reference Sans Serif" pitchFamily="34" charset="0"/>
              </a:rPr>
              <a:t> виноградарства та </a:t>
            </a:r>
            <a:r>
              <a:rPr lang="ru-RU" sz="2500" dirty="0" err="1">
                <a:latin typeface="MS Reference Sans Serif" pitchFamily="34" charset="0"/>
              </a:rPr>
              <a:t>овочівництва</a:t>
            </a:r>
            <a:r>
              <a:rPr lang="ru-RU" sz="2500" dirty="0">
                <a:latin typeface="MS Reference Sans Serif" pitchFamily="34" charset="0"/>
              </a:rPr>
              <a:t>. За </a:t>
            </a:r>
            <a:r>
              <a:rPr lang="ru-RU" sz="2500" dirty="0" err="1">
                <a:latin typeface="MS Reference Sans Serif" pitchFamily="34" charset="0"/>
              </a:rPr>
              <a:t>обсягами</a:t>
            </a:r>
            <a:r>
              <a:rPr lang="ru-RU" sz="2500" dirty="0">
                <a:latin typeface="MS Reference Sans Serif" pitchFamily="34" charset="0"/>
              </a:rPr>
              <a:t> </a:t>
            </a:r>
            <a:r>
              <a:rPr lang="ru-RU" sz="2500" dirty="0" err="1">
                <a:latin typeface="MS Reference Sans Serif" pitchFamily="34" charset="0"/>
              </a:rPr>
              <a:t>виробництва</a:t>
            </a:r>
            <a:r>
              <a:rPr lang="ru-RU" sz="2500" dirty="0">
                <a:latin typeface="MS Reference Sans Serif" pitchFamily="34" charset="0"/>
              </a:rPr>
              <a:t> винограду вона </a:t>
            </a:r>
            <a:r>
              <a:rPr lang="ru-RU" sz="2500" dirty="0" err="1">
                <a:latin typeface="MS Reference Sans Serif" pitchFamily="34" charset="0"/>
              </a:rPr>
              <a:t>поступається</a:t>
            </a:r>
            <a:r>
              <a:rPr lang="ru-RU" sz="2500" dirty="0">
                <a:latin typeface="MS Reference Sans Serif" pitchFamily="34" charset="0"/>
              </a:rPr>
              <a:t> у </a:t>
            </a:r>
            <a:r>
              <a:rPr lang="ru-RU" sz="2500" dirty="0" err="1">
                <a:latin typeface="MS Reference Sans Serif" pitchFamily="34" charset="0"/>
              </a:rPr>
              <a:t>світі</a:t>
            </a:r>
            <a:r>
              <a:rPr lang="ru-RU" sz="2500" dirty="0">
                <a:latin typeface="MS Reference Sans Serif" pitchFamily="34" charset="0"/>
              </a:rPr>
              <a:t> </a:t>
            </a:r>
            <a:r>
              <a:rPr lang="ru-RU" sz="2500" dirty="0" err="1">
                <a:latin typeface="MS Reference Sans Serif" pitchFamily="34" charset="0"/>
              </a:rPr>
              <a:t>тільки</a:t>
            </a:r>
            <a:r>
              <a:rPr lang="ru-RU" sz="2500" dirty="0">
                <a:latin typeface="MS Reference Sans Serif" pitchFamily="34" charset="0"/>
              </a:rPr>
              <a:t> </a:t>
            </a:r>
            <a:r>
              <a:rPr lang="ru-RU" sz="2500" dirty="0" err="1">
                <a:latin typeface="MS Reference Sans Serif" pitchFamily="34" charset="0"/>
              </a:rPr>
              <a:t>Італії</a:t>
            </a:r>
            <a:r>
              <a:rPr lang="ru-RU" sz="2500" dirty="0" smtClean="0">
                <a:latin typeface="MS Reference Sans Serif" pitchFamily="34" charset="0"/>
              </a:rPr>
              <a:t>.</a:t>
            </a:r>
          </a:p>
          <a:p>
            <a:r>
              <a:rPr lang="ru-RU" sz="2500" dirty="0" err="1" smtClean="0">
                <a:latin typeface="MS Reference Sans Serif" pitchFamily="34" charset="0"/>
              </a:rPr>
              <a:t>Провідними</a:t>
            </a:r>
            <a:r>
              <a:rPr lang="ru-RU" sz="2500" dirty="0" smtClean="0">
                <a:latin typeface="MS Reference Sans Serif" pitchFamily="34" charset="0"/>
              </a:rPr>
              <a:t> </a:t>
            </a:r>
            <a:r>
              <a:rPr lang="ru-RU" sz="2500" dirty="0" err="1">
                <a:latin typeface="MS Reference Sans Serif" pitchFamily="34" charset="0"/>
              </a:rPr>
              <a:t>галузями</a:t>
            </a:r>
            <a:r>
              <a:rPr lang="ru-RU" sz="2500" dirty="0">
                <a:latin typeface="MS Reference Sans Serif" pitchFamily="34" charset="0"/>
              </a:rPr>
              <a:t> </a:t>
            </a:r>
            <a:r>
              <a:rPr lang="ru-RU" sz="2500" dirty="0" err="1">
                <a:latin typeface="MS Reference Sans Serif" pitchFamily="34" charset="0"/>
              </a:rPr>
              <a:t>тваринництва</a:t>
            </a:r>
            <a:r>
              <a:rPr lang="ru-RU" sz="2500" dirty="0">
                <a:latin typeface="MS Reference Sans Serif" pitchFamily="34" charset="0"/>
              </a:rPr>
              <a:t> </a:t>
            </a:r>
            <a:r>
              <a:rPr lang="ru-RU" sz="2500" dirty="0" err="1">
                <a:latin typeface="MS Reference Sans Serif" pitchFamily="34" charset="0"/>
              </a:rPr>
              <a:t>Франції</a:t>
            </a:r>
            <a:r>
              <a:rPr lang="ru-RU" sz="2500" dirty="0">
                <a:latin typeface="MS Reference Sans Serif" pitchFamily="34" charset="0"/>
              </a:rPr>
              <a:t> </a:t>
            </a:r>
            <a:r>
              <a:rPr lang="ru-RU" sz="2500" dirty="0" err="1">
                <a:latin typeface="MS Reference Sans Serif" pitchFamily="34" charset="0"/>
              </a:rPr>
              <a:t>є</a:t>
            </a:r>
            <a:r>
              <a:rPr lang="ru-RU" sz="2500" dirty="0">
                <a:latin typeface="MS Reference Sans Serif" pitchFamily="34" charset="0"/>
              </a:rPr>
              <a:t> </a:t>
            </a:r>
            <a:r>
              <a:rPr lang="ru-RU" sz="2500" dirty="0" err="1">
                <a:latin typeface="MS Reference Sans Serif" pitchFamily="34" charset="0"/>
              </a:rPr>
              <a:t>скотарство</a:t>
            </a:r>
            <a:r>
              <a:rPr lang="ru-RU" sz="2500" dirty="0">
                <a:latin typeface="MS Reference Sans Serif" pitchFamily="34" charset="0"/>
              </a:rPr>
              <a:t> </a:t>
            </a:r>
            <a:r>
              <a:rPr lang="ru-RU" sz="2500" dirty="0" err="1">
                <a:latin typeface="MS Reference Sans Serif" pitchFamily="34" charset="0"/>
              </a:rPr>
              <a:t>м'ясо-молочно-го</a:t>
            </a:r>
            <a:r>
              <a:rPr lang="ru-RU" sz="2500" dirty="0">
                <a:latin typeface="MS Reference Sans Serif" pitchFamily="34" charset="0"/>
              </a:rPr>
              <a:t> </a:t>
            </a:r>
            <a:r>
              <a:rPr lang="ru-RU" sz="2500" dirty="0" err="1">
                <a:latin typeface="MS Reference Sans Serif" pitchFamily="34" charset="0"/>
              </a:rPr>
              <a:t>напрямку</a:t>
            </a:r>
            <a:r>
              <a:rPr lang="ru-RU" sz="2500" dirty="0">
                <a:latin typeface="MS Reference Sans Serif" pitchFamily="34" charset="0"/>
              </a:rPr>
              <a:t>, </a:t>
            </a:r>
            <a:r>
              <a:rPr lang="ru-RU" sz="2500" dirty="0" err="1">
                <a:latin typeface="MS Reference Sans Serif" pitchFamily="34" charset="0"/>
              </a:rPr>
              <a:t>свинарство</a:t>
            </a:r>
            <a:r>
              <a:rPr lang="ru-RU" sz="2500" dirty="0">
                <a:latin typeface="MS Reference Sans Serif" pitchFamily="34" charset="0"/>
              </a:rPr>
              <a:t> </a:t>
            </a:r>
            <a:r>
              <a:rPr lang="ru-RU" sz="2500" dirty="0" err="1">
                <a:latin typeface="MS Reference Sans Serif" pitchFamily="34" charset="0"/>
              </a:rPr>
              <a:t>і</a:t>
            </a:r>
            <a:r>
              <a:rPr lang="ru-RU" sz="2500" dirty="0">
                <a:latin typeface="MS Reference Sans Serif" pitchFamily="34" charset="0"/>
              </a:rPr>
              <a:t> </a:t>
            </a:r>
            <a:r>
              <a:rPr lang="ru-RU" sz="2500" dirty="0" err="1">
                <a:latin typeface="MS Reference Sans Serif" pitchFamily="34" charset="0"/>
              </a:rPr>
              <a:t>вівчарство</a:t>
            </a:r>
            <a:r>
              <a:rPr lang="ru-RU" sz="2500" dirty="0">
                <a:latin typeface="MS Reference Sans Serif" pitchFamily="34" charset="0"/>
              </a:rPr>
              <a:t>. </a:t>
            </a:r>
            <a:r>
              <a:rPr lang="ru-RU" sz="2500" dirty="0" err="1">
                <a:latin typeface="MS Reference Sans Serif" pitchFamily="34" charset="0"/>
              </a:rPr>
              <a:t>Зосереджене</a:t>
            </a:r>
            <a:r>
              <a:rPr lang="ru-RU" sz="2500" dirty="0">
                <a:latin typeface="MS Reference Sans Serif" pitchFamily="34" charset="0"/>
              </a:rPr>
              <a:t> </a:t>
            </a:r>
            <a:r>
              <a:rPr lang="ru-RU" sz="2500" dirty="0" err="1">
                <a:latin typeface="MS Reference Sans Serif" pitchFamily="34" charset="0"/>
              </a:rPr>
              <a:t>воно</a:t>
            </a:r>
            <a:r>
              <a:rPr lang="ru-RU" sz="2500" dirty="0">
                <a:latin typeface="MS Reference Sans Serif" pitchFamily="34" charset="0"/>
              </a:rPr>
              <a:t> </a:t>
            </a:r>
            <a:r>
              <a:rPr lang="ru-RU" sz="2500" dirty="0" err="1">
                <a:latin typeface="MS Reference Sans Serif" pitchFamily="34" charset="0"/>
              </a:rPr>
              <a:t>переважно</a:t>
            </a:r>
            <a:r>
              <a:rPr lang="ru-RU" sz="2500" dirty="0">
                <a:latin typeface="MS Reference Sans Serif" pitchFamily="34" charset="0"/>
              </a:rPr>
              <a:t> у </a:t>
            </a:r>
            <a:r>
              <a:rPr lang="ru-RU" sz="2500" dirty="0" err="1">
                <a:latin typeface="MS Reference Sans Serif" pitchFamily="34" charset="0"/>
              </a:rPr>
              <a:t>Західному</a:t>
            </a:r>
            <a:r>
              <a:rPr lang="ru-RU" sz="2500" dirty="0">
                <a:latin typeface="MS Reference Sans Serif" pitchFamily="34" charset="0"/>
              </a:rPr>
              <a:t> та Центральному районах. </a:t>
            </a:r>
            <a:r>
              <a:rPr lang="ru-RU" sz="2500" dirty="0" err="1">
                <a:latin typeface="MS Reference Sans Serif" pitchFamily="34" charset="0"/>
              </a:rPr>
              <a:t>Високим</a:t>
            </a:r>
            <a:r>
              <a:rPr lang="ru-RU" sz="2500" dirty="0">
                <a:latin typeface="MS Reference Sans Serif" pitchFamily="34" charset="0"/>
              </a:rPr>
              <a:t> </a:t>
            </a:r>
            <a:r>
              <a:rPr lang="ru-RU" sz="2500" dirty="0" err="1">
                <a:latin typeface="MS Reference Sans Serif" pitchFamily="34" charset="0"/>
              </a:rPr>
              <a:t>рівнем</a:t>
            </a:r>
            <a:r>
              <a:rPr lang="ru-RU" sz="2500" dirty="0">
                <a:latin typeface="MS Reference Sans Serif" pitchFamily="34" charset="0"/>
              </a:rPr>
              <a:t> </a:t>
            </a:r>
            <a:r>
              <a:rPr lang="ru-RU" sz="2500" dirty="0" err="1">
                <a:latin typeface="MS Reference Sans Serif" pitchFamily="34" charset="0"/>
              </a:rPr>
              <a:t>інтенсивності</a:t>
            </a:r>
            <a:r>
              <a:rPr lang="ru-RU" sz="2500" dirty="0">
                <a:latin typeface="MS Reference Sans Serif" pitchFamily="34" charset="0"/>
              </a:rPr>
              <a:t> </a:t>
            </a:r>
            <a:r>
              <a:rPr lang="ru-RU" sz="2500" dirty="0" err="1">
                <a:latin typeface="MS Reference Sans Serif" pitchFamily="34" charset="0"/>
              </a:rPr>
              <a:t>характеризується</a:t>
            </a:r>
            <a:r>
              <a:rPr lang="ru-RU" sz="2500" dirty="0">
                <a:latin typeface="MS Reference Sans Serif" pitchFamily="34" charset="0"/>
              </a:rPr>
              <a:t> </a:t>
            </a:r>
            <a:r>
              <a:rPr lang="ru-RU" sz="2500" dirty="0" err="1">
                <a:latin typeface="MS Reference Sans Serif" pitchFamily="34" charset="0"/>
              </a:rPr>
              <a:t>тваринництво</a:t>
            </a:r>
            <a:r>
              <a:rPr lang="ru-RU" sz="2500" dirty="0">
                <a:latin typeface="MS Reference Sans Serif" pitchFamily="34" charset="0"/>
              </a:rPr>
              <a:t> </a:t>
            </a:r>
            <a:r>
              <a:rPr lang="ru-RU" sz="2500" dirty="0" err="1">
                <a:latin typeface="MS Reference Sans Serif" pitchFamily="34" charset="0"/>
              </a:rPr>
              <a:t>Північного</a:t>
            </a:r>
            <a:r>
              <a:rPr lang="ru-RU" sz="2500" dirty="0">
                <a:latin typeface="MS Reference Sans Serif" pitchFamily="34" charset="0"/>
              </a:rPr>
              <a:t> та </a:t>
            </a:r>
            <a:r>
              <a:rPr lang="ru-RU" sz="2500" dirty="0" err="1">
                <a:latin typeface="MS Reference Sans Serif" pitchFamily="34" charset="0"/>
              </a:rPr>
              <a:t>Паризького</a:t>
            </a:r>
            <a:r>
              <a:rPr lang="ru-RU" sz="2500" dirty="0">
                <a:latin typeface="MS Reference Sans Serif" pitchFamily="34" charset="0"/>
              </a:rPr>
              <a:t> </a:t>
            </a:r>
            <a:r>
              <a:rPr lang="ru-RU" sz="2500" dirty="0" err="1">
                <a:latin typeface="MS Reference Sans Serif" pitchFamily="34" charset="0"/>
              </a:rPr>
              <a:t>районів</a:t>
            </a:r>
            <a:r>
              <a:rPr lang="ru-RU" sz="2500" dirty="0">
                <a:latin typeface="MS Reference Sans Serif" pitchFamily="34" charset="0"/>
              </a:rPr>
              <a:t>. </a:t>
            </a:r>
            <a:r>
              <a:rPr lang="ru-RU" sz="2500" dirty="0" err="1">
                <a:latin typeface="MS Reference Sans Serif" pitchFamily="34" charset="0"/>
              </a:rPr>
              <a:t>Рибальство</a:t>
            </a:r>
            <a:r>
              <a:rPr lang="ru-RU" sz="2500" dirty="0">
                <a:latin typeface="MS Reference Sans Serif" pitchFamily="34" charset="0"/>
              </a:rPr>
              <a:t> </a:t>
            </a:r>
            <a:r>
              <a:rPr lang="ru-RU" sz="2500" dirty="0" err="1">
                <a:latin typeface="MS Reference Sans Serif" pitchFamily="34" charset="0"/>
              </a:rPr>
              <a:t>є</a:t>
            </a:r>
            <a:r>
              <a:rPr lang="ru-RU" sz="2500" dirty="0">
                <a:latin typeface="MS Reference Sans Serif" pitchFamily="34" charset="0"/>
              </a:rPr>
              <a:t> </a:t>
            </a:r>
            <a:r>
              <a:rPr lang="ru-RU" sz="2500" dirty="0" err="1">
                <a:latin typeface="MS Reference Sans Serif" pitchFamily="34" charset="0"/>
              </a:rPr>
              <a:t>галуззю</a:t>
            </a:r>
            <a:r>
              <a:rPr lang="ru-RU" sz="2500" dirty="0">
                <a:latin typeface="MS Reference Sans Serif" pitchFamily="34" charset="0"/>
              </a:rPr>
              <a:t> </a:t>
            </a:r>
            <a:r>
              <a:rPr lang="ru-RU" sz="2500" dirty="0" err="1">
                <a:latin typeface="MS Reference Sans Serif" pitchFamily="34" charset="0"/>
              </a:rPr>
              <a:t>спеціалізації</a:t>
            </a:r>
            <a:r>
              <a:rPr lang="ru-RU" sz="2500" dirty="0">
                <a:latin typeface="MS Reference Sans Serif" pitchFamily="34" charset="0"/>
              </a:rPr>
              <a:t> </a:t>
            </a:r>
            <a:r>
              <a:rPr lang="ru-RU" sz="2500" dirty="0" err="1">
                <a:latin typeface="MS Reference Sans Serif" pitchFamily="34" charset="0"/>
              </a:rPr>
              <a:t>районів</a:t>
            </a:r>
            <a:r>
              <a:rPr lang="ru-RU" sz="2500" dirty="0">
                <a:latin typeface="MS Reference Sans Serif" pitchFamily="34" charset="0"/>
              </a:rPr>
              <a:t>, </a:t>
            </a:r>
            <a:r>
              <a:rPr lang="ru-RU" sz="2500" dirty="0" err="1">
                <a:latin typeface="MS Reference Sans Serif" pitchFamily="34" charset="0"/>
              </a:rPr>
              <a:t>що</a:t>
            </a:r>
            <a:r>
              <a:rPr lang="ru-RU" sz="2500" dirty="0">
                <a:latin typeface="MS Reference Sans Serif" pitchFamily="34" charset="0"/>
              </a:rPr>
              <a:t> </a:t>
            </a:r>
            <a:r>
              <a:rPr lang="ru-RU" sz="2500" dirty="0" err="1">
                <a:latin typeface="MS Reference Sans Serif" pitchFamily="34" charset="0"/>
              </a:rPr>
              <a:t>розмішуються</a:t>
            </a:r>
            <a:r>
              <a:rPr lang="ru-RU" sz="2500" dirty="0">
                <a:latin typeface="MS Reference Sans Serif" pitchFamily="34" charset="0"/>
              </a:rPr>
              <a:t> </a:t>
            </a:r>
            <a:r>
              <a:rPr lang="ru-RU" sz="2500" dirty="0" err="1">
                <a:latin typeface="MS Reference Sans Serif" pitchFamily="34" charset="0"/>
              </a:rPr>
              <a:t>уздовж</a:t>
            </a:r>
            <a:r>
              <a:rPr lang="ru-RU" sz="2500" dirty="0">
                <a:latin typeface="MS Reference Sans Serif" pitchFamily="34" charset="0"/>
              </a:rPr>
              <a:t> </a:t>
            </a:r>
            <a:r>
              <a:rPr lang="ru-RU" sz="2500" dirty="0" err="1">
                <a:latin typeface="MS Reference Sans Serif" pitchFamily="34" charset="0"/>
              </a:rPr>
              <a:t>атлантичного</a:t>
            </a:r>
            <a:r>
              <a:rPr lang="ru-RU" sz="2500" dirty="0">
                <a:latin typeface="MS Reference Sans Serif" pitchFamily="34" charset="0"/>
              </a:rPr>
              <a:t> </a:t>
            </a:r>
            <a:r>
              <a:rPr lang="ru-RU" sz="2500" dirty="0" err="1">
                <a:latin typeface="MS Reference Sans Serif" pitchFamily="34" charset="0"/>
              </a:rPr>
              <a:t>узбережжя</a:t>
            </a:r>
            <a:r>
              <a:rPr lang="ru-RU" sz="2500" dirty="0">
                <a:latin typeface="MS Reference Sans Serif" pitchFamily="34" charset="0"/>
              </a:rPr>
              <a:t>.</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sz="quarter"/>
          </p:nvPr>
        </p:nvSpPr>
        <p:spPr>
          <a:xfrm>
            <a:off x="857224" y="1000108"/>
            <a:ext cx="7772400" cy="1470025"/>
          </a:xfrm>
        </p:spPr>
        <p:txBody>
          <a:bodyPr/>
          <a:lstStyle/>
          <a:p>
            <a:r>
              <a:rPr lang="ru-RU" sz="4800" b="1" u="sng" dirty="0" err="1"/>
              <a:t>Зовнішньоекономічні</a:t>
            </a:r>
            <a:r>
              <a:rPr lang="ru-RU" sz="4800" b="1" u="sng" dirty="0"/>
              <a:t> </a:t>
            </a:r>
            <a:r>
              <a:rPr lang="ru-RU" sz="4800" b="1" u="sng" dirty="0" err="1"/>
              <a:t>зв'язки</a:t>
            </a:r>
            <a:r>
              <a:rPr lang="ru-RU" b="1" dirty="0"/>
              <a:t/>
            </a:r>
            <a:br>
              <a:rPr lang="ru-RU" b="1" dirty="0"/>
            </a:br>
            <a:endParaRPr lang="ru-RU" dirty="0"/>
          </a:p>
        </p:txBody>
      </p:sp>
      <p:sp>
        <p:nvSpPr>
          <p:cNvPr id="5" name="Подзаголовок 4"/>
          <p:cNvSpPr>
            <a:spLocks noGrp="1"/>
          </p:cNvSpPr>
          <p:nvPr>
            <p:ph type="subTitle" sz="quarter" idx="1"/>
          </p:nvPr>
        </p:nvSpPr>
        <p:spPr>
          <a:xfrm>
            <a:off x="1285852" y="2143116"/>
            <a:ext cx="6643734" cy="4286280"/>
          </a:xfrm>
        </p:spPr>
        <p:txBody>
          <a:bodyPr>
            <a:normAutofit fontScale="70000" lnSpcReduction="20000"/>
          </a:bodyPr>
          <a:lstStyle/>
          <a:p>
            <a:r>
              <a:rPr lang="ru-RU" dirty="0" err="1">
                <a:latin typeface="MS Reference Sans Serif" pitchFamily="34" charset="0"/>
              </a:rPr>
              <a:t>Однією</a:t>
            </a:r>
            <a:r>
              <a:rPr lang="ru-RU" dirty="0">
                <a:latin typeface="MS Reference Sans Serif" pitchFamily="34" charset="0"/>
              </a:rPr>
              <a:t> </a:t>
            </a:r>
            <a:r>
              <a:rPr lang="ru-RU" dirty="0" err="1">
                <a:latin typeface="MS Reference Sans Serif" pitchFamily="34" charset="0"/>
              </a:rPr>
              <a:t>з</a:t>
            </a:r>
            <a:r>
              <a:rPr lang="ru-RU" dirty="0">
                <a:latin typeface="MS Reference Sans Serif" pitchFamily="34" charset="0"/>
              </a:rPr>
              <a:t> </a:t>
            </a:r>
            <a:r>
              <a:rPr lang="ru-RU" dirty="0" err="1">
                <a:latin typeface="MS Reference Sans Serif" pitchFamily="34" charset="0"/>
              </a:rPr>
              <a:t>найважливіших</a:t>
            </a:r>
            <a:r>
              <a:rPr lang="ru-RU" dirty="0">
                <a:latin typeface="MS Reference Sans Serif" pitchFamily="34" charset="0"/>
              </a:rPr>
              <a:t> форм </a:t>
            </a:r>
            <a:r>
              <a:rPr lang="ru-RU" dirty="0" err="1">
                <a:latin typeface="MS Reference Sans Serif" pitchFamily="34" charset="0"/>
              </a:rPr>
              <a:t>економічних</a:t>
            </a:r>
            <a:r>
              <a:rPr lang="ru-RU" dirty="0">
                <a:latin typeface="MS Reference Sans Serif" pitchFamily="34" charset="0"/>
              </a:rPr>
              <a:t> </a:t>
            </a:r>
            <a:r>
              <a:rPr lang="ru-RU" dirty="0" err="1">
                <a:latin typeface="MS Reference Sans Serif" pitchFamily="34" charset="0"/>
              </a:rPr>
              <a:t>зв'язків</a:t>
            </a:r>
            <a:r>
              <a:rPr lang="ru-RU" dirty="0">
                <a:latin typeface="MS Reference Sans Serif" pitchFamily="34" charset="0"/>
              </a:rPr>
              <a:t> </a:t>
            </a:r>
            <a:r>
              <a:rPr lang="ru-RU" dirty="0" err="1">
                <a:latin typeface="MS Reference Sans Serif" pitchFamily="34" charset="0"/>
              </a:rPr>
              <a:t>Франції</a:t>
            </a:r>
            <a:r>
              <a:rPr lang="ru-RU" dirty="0">
                <a:latin typeface="MS Reference Sans Serif" pitchFamily="34" charset="0"/>
              </a:rPr>
              <a:t> </a:t>
            </a:r>
            <a:r>
              <a:rPr lang="ru-RU" dirty="0" err="1">
                <a:latin typeface="MS Reference Sans Serif" pitchFamily="34" charset="0"/>
              </a:rPr>
              <a:t>із</a:t>
            </a:r>
            <a:r>
              <a:rPr lang="ru-RU" dirty="0">
                <a:latin typeface="MS Reference Sans Serif" pitchFamily="34" charset="0"/>
              </a:rPr>
              <a:t> </a:t>
            </a:r>
            <a:r>
              <a:rPr lang="ru-RU" dirty="0" err="1">
                <a:latin typeface="MS Reference Sans Serif" pitchFamily="34" charset="0"/>
              </a:rPr>
              <a:t>зарубіжними</a:t>
            </a:r>
            <a:r>
              <a:rPr lang="ru-RU" dirty="0">
                <a:latin typeface="MS Reference Sans Serif" pitchFamily="34" charset="0"/>
              </a:rPr>
              <a:t> </a:t>
            </a:r>
            <a:r>
              <a:rPr lang="ru-RU" dirty="0" err="1">
                <a:latin typeface="MS Reference Sans Serif" pitchFamily="34" charset="0"/>
              </a:rPr>
              <a:t>країнами</a:t>
            </a:r>
            <a:r>
              <a:rPr lang="ru-RU" dirty="0">
                <a:latin typeface="MS Reference Sans Serif" pitchFamily="34" charset="0"/>
              </a:rPr>
              <a:t> </a:t>
            </a:r>
            <a:r>
              <a:rPr lang="ru-RU" dirty="0" err="1">
                <a:latin typeface="MS Reference Sans Serif" pitchFamily="34" charset="0"/>
              </a:rPr>
              <a:t>є</a:t>
            </a:r>
            <a:r>
              <a:rPr lang="ru-RU" dirty="0">
                <a:latin typeface="MS Reference Sans Serif" pitchFamily="34" charset="0"/>
              </a:rPr>
              <a:t> </a:t>
            </a:r>
            <a:r>
              <a:rPr lang="ru-RU" dirty="0" err="1">
                <a:latin typeface="MS Reference Sans Serif" pitchFamily="34" charset="0"/>
              </a:rPr>
              <a:t>вивіз</a:t>
            </a:r>
            <a:r>
              <a:rPr lang="ru-RU" dirty="0">
                <a:latin typeface="MS Reference Sans Serif" pitchFamily="34" charset="0"/>
              </a:rPr>
              <a:t> </a:t>
            </a:r>
            <a:r>
              <a:rPr lang="ru-RU" dirty="0" err="1">
                <a:latin typeface="MS Reference Sans Serif" pitchFamily="34" charset="0"/>
              </a:rPr>
              <a:t>капіталу</a:t>
            </a:r>
            <a:r>
              <a:rPr lang="ru-RU" dirty="0">
                <a:latin typeface="MS Reference Sans Serif" pitchFamily="34" charset="0"/>
              </a:rPr>
              <a:t>, </a:t>
            </a:r>
            <a:r>
              <a:rPr lang="ru-RU" dirty="0" err="1">
                <a:latin typeface="MS Reference Sans Serif" pitchFamily="34" charset="0"/>
              </a:rPr>
              <a:t>який</a:t>
            </a:r>
            <a:r>
              <a:rPr lang="ru-RU" dirty="0">
                <a:latin typeface="MS Reference Sans Serif" pitchFamily="34" charset="0"/>
              </a:rPr>
              <a:t> </a:t>
            </a:r>
            <a:r>
              <a:rPr lang="ru-RU" dirty="0" err="1">
                <a:latin typeface="MS Reference Sans Serif" pitchFamily="34" charset="0"/>
              </a:rPr>
              <a:t>помітно</a:t>
            </a:r>
            <a:r>
              <a:rPr lang="ru-RU" dirty="0">
                <a:latin typeface="MS Reference Sans Serif" pitchFamily="34" charset="0"/>
              </a:rPr>
              <a:t> </a:t>
            </a:r>
            <a:r>
              <a:rPr lang="ru-RU" dirty="0" err="1">
                <a:latin typeface="MS Reference Sans Serif" pitchFamily="34" charset="0"/>
              </a:rPr>
              <a:t>перевищує</a:t>
            </a:r>
            <a:r>
              <a:rPr lang="ru-RU" dirty="0">
                <a:latin typeface="MS Reference Sans Serif" pitchFamily="34" charset="0"/>
              </a:rPr>
              <a:t> </a:t>
            </a:r>
            <a:r>
              <a:rPr lang="ru-RU" dirty="0" err="1">
                <a:latin typeface="MS Reference Sans Serif" pitchFamily="34" charset="0"/>
              </a:rPr>
              <a:t>іноземні</a:t>
            </a:r>
            <a:r>
              <a:rPr lang="ru-RU" dirty="0">
                <a:latin typeface="MS Reference Sans Serif" pitchFamily="34" charset="0"/>
              </a:rPr>
              <a:t> </a:t>
            </a:r>
            <a:r>
              <a:rPr lang="ru-RU" dirty="0" err="1">
                <a:latin typeface="MS Reference Sans Serif" pitchFamily="34" charset="0"/>
              </a:rPr>
              <a:t>вкладення</a:t>
            </a:r>
            <a:r>
              <a:rPr lang="ru-RU" dirty="0">
                <a:latin typeface="MS Reference Sans Serif" pitchFamily="34" charset="0"/>
              </a:rPr>
              <a:t> </a:t>
            </a:r>
            <a:r>
              <a:rPr lang="ru-RU" dirty="0" err="1">
                <a:latin typeface="MS Reference Sans Serif" pitchFamily="34" charset="0"/>
              </a:rPr>
              <a:t>капіталів</a:t>
            </a:r>
            <a:r>
              <a:rPr lang="ru-RU" dirty="0">
                <a:latin typeface="MS Reference Sans Serif" pitchFamily="34" charset="0"/>
              </a:rPr>
              <a:t> (США, </a:t>
            </a:r>
            <a:r>
              <a:rPr lang="ru-RU" dirty="0" err="1">
                <a:latin typeface="MS Reference Sans Serif" pitchFamily="34" charset="0"/>
              </a:rPr>
              <a:t>країни</a:t>
            </a:r>
            <a:r>
              <a:rPr lang="ru-RU" dirty="0">
                <a:latin typeface="MS Reference Sans Serif" pitchFamily="34" charset="0"/>
              </a:rPr>
              <a:t> ЄС). За </a:t>
            </a:r>
            <a:r>
              <a:rPr lang="ru-RU" dirty="0" err="1">
                <a:latin typeface="MS Reference Sans Serif" pitchFamily="34" charset="0"/>
              </a:rPr>
              <a:t>рівнем</a:t>
            </a:r>
            <a:r>
              <a:rPr lang="ru-RU" dirty="0">
                <a:latin typeface="MS Reference Sans Serif" pitchFamily="34" charset="0"/>
              </a:rPr>
              <a:t> </a:t>
            </a:r>
            <a:r>
              <a:rPr lang="ru-RU" dirty="0" err="1">
                <a:latin typeface="MS Reference Sans Serif" pitchFamily="34" charset="0"/>
              </a:rPr>
              <a:t>зовнішнього</a:t>
            </a:r>
            <a:r>
              <a:rPr lang="ru-RU" dirty="0">
                <a:latin typeface="MS Reference Sans Serif" pitchFamily="34" charset="0"/>
              </a:rPr>
              <a:t> </a:t>
            </a:r>
            <a:r>
              <a:rPr lang="ru-RU" dirty="0" err="1">
                <a:latin typeface="MS Reference Sans Serif" pitchFamily="34" charset="0"/>
              </a:rPr>
              <a:t>товарообігу</a:t>
            </a:r>
            <a:r>
              <a:rPr lang="ru-RU" dirty="0">
                <a:latin typeface="MS Reference Sans Serif" pitchFamily="34" charset="0"/>
              </a:rPr>
              <a:t> </a:t>
            </a:r>
            <a:r>
              <a:rPr lang="ru-RU" dirty="0" err="1">
                <a:latin typeface="MS Reference Sans Serif" pitchFamily="34" charset="0"/>
              </a:rPr>
              <a:t>Франція</a:t>
            </a:r>
            <a:r>
              <a:rPr lang="ru-RU" dirty="0">
                <a:latin typeface="MS Reference Sans Serif" pitchFamily="34" charset="0"/>
              </a:rPr>
              <a:t> </a:t>
            </a:r>
            <a:r>
              <a:rPr lang="ru-RU" dirty="0" err="1">
                <a:latin typeface="MS Reference Sans Serif" pitchFamily="34" charset="0"/>
              </a:rPr>
              <a:t>теж</a:t>
            </a:r>
            <a:r>
              <a:rPr lang="ru-RU" dirty="0">
                <a:latin typeface="MS Reference Sans Serif" pitchFamily="34" charset="0"/>
              </a:rPr>
              <a:t> </a:t>
            </a:r>
            <a:r>
              <a:rPr lang="ru-RU" dirty="0" err="1">
                <a:latin typeface="MS Reference Sans Serif" pitchFamily="34" charset="0"/>
              </a:rPr>
              <a:t>є</a:t>
            </a:r>
            <a:r>
              <a:rPr lang="ru-RU" dirty="0">
                <a:latin typeface="MS Reference Sans Serif" pitchFamily="34" charset="0"/>
              </a:rPr>
              <a:t> одним </a:t>
            </a:r>
            <a:r>
              <a:rPr lang="ru-RU" dirty="0" err="1">
                <a:latin typeface="MS Reference Sans Serif" pitchFamily="34" charset="0"/>
              </a:rPr>
              <a:t>зі</a:t>
            </a:r>
            <a:r>
              <a:rPr lang="ru-RU" dirty="0">
                <a:latin typeface="MS Reference Sans Serif" pitchFamily="34" charset="0"/>
              </a:rPr>
              <a:t> </a:t>
            </a:r>
            <a:r>
              <a:rPr lang="ru-RU" dirty="0" err="1">
                <a:latin typeface="MS Reference Sans Serif" pitchFamily="34" charset="0"/>
              </a:rPr>
              <a:t>світових</a:t>
            </a:r>
            <a:r>
              <a:rPr lang="ru-RU" dirty="0">
                <a:latin typeface="MS Reference Sans Serif" pitchFamily="34" charset="0"/>
              </a:rPr>
              <a:t> </a:t>
            </a:r>
            <a:r>
              <a:rPr lang="ru-RU" dirty="0" err="1">
                <a:latin typeface="MS Reference Sans Serif" pitchFamily="34" charset="0"/>
              </a:rPr>
              <a:t>лідерів</a:t>
            </a:r>
            <a:r>
              <a:rPr lang="ru-RU" dirty="0">
                <a:latin typeface="MS Reference Sans Serif" pitchFamily="34" charset="0"/>
              </a:rPr>
              <a:t>.</a:t>
            </a:r>
          </a:p>
          <a:p>
            <a:r>
              <a:rPr lang="ru-RU" dirty="0">
                <a:latin typeface="MS Reference Sans Serif" pitchFamily="34" charset="0"/>
              </a:rPr>
              <a:t>В </a:t>
            </a:r>
            <a:r>
              <a:rPr lang="ru-RU" dirty="0" err="1">
                <a:latin typeface="MS Reference Sans Serif" pitchFamily="34" charset="0"/>
              </a:rPr>
              <a:t>експорті</a:t>
            </a:r>
            <a:r>
              <a:rPr lang="ru-RU" dirty="0">
                <a:latin typeface="MS Reference Sans Serif" pitchFamily="34" charset="0"/>
              </a:rPr>
              <a:t> </a:t>
            </a:r>
            <a:r>
              <a:rPr lang="ru-RU" dirty="0" err="1">
                <a:latin typeface="MS Reference Sans Serif" pitchFamily="34" charset="0"/>
              </a:rPr>
              <a:t>країни</a:t>
            </a:r>
            <a:r>
              <a:rPr lang="ru-RU" dirty="0">
                <a:latin typeface="MS Reference Sans Serif" pitchFamily="34" charset="0"/>
              </a:rPr>
              <a:t> </a:t>
            </a:r>
            <a:r>
              <a:rPr lang="ru-RU" dirty="0" err="1">
                <a:latin typeface="MS Reference Sans Serif" pitchFamily="34" charset="0"/>
              </a:rPr>
              <a:t>переважає</a:t>
            </a:r>
            <a:r>
              <a:rPr lang="ru-RU" dirty="0">
                <a:latin typeface="MS Reference Sans Serif" pitchFamily="34" charset="0"/>
              </a:rPr>
              <a:t> готова </a:t>
            </a:r>
            <a:r>
              <a:rPr lang="ru-RU" dirty="0" err="1">
                <a:latin typeface="MS Reference Sans Serif" pitchFamily="34" charset="0"/>
              </a:rPr>
              <a:t>продукція</a:t>
            </a:r>
            <a:r>
              <a:rPr lang="ru-RU" dirty="0">
                <a:latin typeface="MS Reference Sans Serif" pitchFamily="34" charset="0"/>
              </a:rPr>
              <a:t> </a:t>
            </a:r>
            <a:r>
              <a:rPr lang="ru-RU" dirty="0" err="1">
                <a:latin typeface="MS Reference Sans Serif" pitchFamily="34" charset="0"/>
              </a:rPr>
              <a:t>промисловості</a:t>
            </a:r>
            <a:r>
              <a:rPr lang="ru-RU" dirty="0">
                <a:latin typeface="MS Reference Sans Serif" pitchFamily="34" charset="0"/>
              </a:rPr>
              <a:t> та </a:t>
            </a:r>
            <a:r>
              <a:rPr lang="ru-RU" dirty="0" err="1">
                <a:latin typeface="MS Reference Sans Serif" pitchFamily="34" charset="0"/>
              </a:rPr>
              <a:t>сільського</a:t>
            </a:r>
            <a:r>
              <a:rPr lang="ru-RU" dirty="0">
                <a:latin typeface="MS Reference Sans Serif" pitchFamily="34" charset="0"/>
              </a:rPr>
              <a:t> </a:t>
            </a:r>
            <a:r>
              <a:rPr lang="ru-RU" dirty="0" err="1">
                <a:latin typeface="MS Reference Sans Serif" pitchFamily="34" charset="0"/>
              </a:rPr>
              <a:t>господарства</a:t>
            </a:r>
            <a:r>
              <a:rPr lang="ru-RU" dirty="0">
                <a:latin typeface="MS Reference Sans Serif" pitchFamily="34" charset="0"/>
              </a:rPr>
              <a:t>, а </a:t>
            </a:r>
            <a:r>
              <a:rPr lang="ru-RU" dirty="0" err="1">
                <a:latin typeface="MS Reference Sans Serif" pitchFamily="34" charset="0"/>
              </a:rPr>
              <a:t>саме</a:t>
            </a:r>
            <a:r>
              <a:rPr lang="ru-RU" dirty="0">
                <a:latin typeface="MS Reference Sans Serif" pitchFamily="34" charset="0"/>
              </a:rPr>
              <a:t>: </a:t>
            </a:r>
            <a:r>
              <a:rPr lang="ru-RU" dirty="0" err="1">
                <a:latin typeface="MS Reference Sans Serif" pitchFamily="34" charset="0"/>
              </a:rPr>
              <a:t>устаткування</a:t>
            </a:r>
            <a:r>
              <a:rPr lang="ru-RU" dirty="0">
                <a:latin typeface="MS Reference Sans Serif" pitchFamily="34" charset="0"/>
              </a:rPr>
              <a:t>, </a:t>
            </a:r>
            <a:r>
              <a:rPr lang="ru-RU" dirty="0" err="1">
                <a:latin typeface="MS Reference Sans Serif" pitchFamily="34" charset="0"/>
              </a:rPr>
              <a:t>автомобілі</a:t>
            </a:r>
            <a:r>
              <a:rPr lang="ru-RU" dirty="0">
                <a:latin typeface="MS Reference Sans Serif" pitchFamily="34" charset="0"/>
              </a:rPr>
              <a:t>, </a:t>
            </a:r>
            <a:r>
              <a:rPr lang="ru-RU" dirty="0" err="1">
                <a:latin typeface="MS Reference Sans Serif" pitchFamily="34" charset="0"/>
              </a:rPr>
              <a:t>хімічні</a:t>
            </a:r>
            <a:r>
              <a:rPr lang="ru-RU" dirty="0">
                <a:latin typeface="MS Reference Sans Serif" pitchFamily="34" charset="0"/>
              </a:rPr>
              <a:t> </a:t>
            </a:r>
            <a:r>
              <a:rPr lang="ru-RU" dirty="0" err="1">
                <a:latin typeface="MS Reference Sans Serif" pitchFamily="34" charset="0"/>
              </a:rPr>
              <a:t>вироби</a:t>
            </a:r>
            <a:r>
              <a:rPr lang="ru-RU" dirty="0">
                <a:latin typeface="MS Reference Sans Serif" pitchFamily="34" charset="0"/>
              </a:rPr>
              <a:t>, </a:t>
            </a:r>
            <a:r>
              <a:rPr lang="ru-RU" dirty="0" err="1">
                <a:latin typeface="MS Reference Sans Serif" pitchFamily="34" charset="0"/>
              </a:rPr>
              <a:t>споживчі</a:t>
            </a:r>
            <a:r>
              <a:rPr lang="ru-RU" dirty="0">
                <a:latin typeface="MS Reference Sans Serif" pitchFamily="34" charset="0"/>
              </a:rPr>
              <a:t> </a:t>
            </a:r>
            <a:r>
              <a:rPr lang="ru-RU" dirty="0" err="1">
                <a:latin typeface="MS Reference Sans Serif" pitchFamily="34" charset="0"/>
              </a:rPr>
              <a:t>товари</a:t>
            </a:r>
            <a:r>
              <a:rPr lang="ru-RU" dirty="0">
                <a:latin typeface="MS Reference Sans Serif" pitchFamily="34" charset="0"/>
              </a:rPr>
              <a:t>. За </a:t>
            </a:r>
            <a:r>
              <a:rPr lang="ru-RU" dirty="0" err="1">
                <a:latin typeface="MS Reference Sans Serif" pitchFamily="34" charset="0"/>
              </a:rPr>
              <a:t>експортом</a:t>
            </a:r>
            <a:r>
              <a:rPr lang="ru-RU" dirty="0">
                <a:latin typeface="MS Reference Sans Serif" pitchFamily="34" charset="0"/>
              </a:rPr>
              <a:t> </a:t>
            </a:r>
            <a:r>
              <a:rPr lang="ru-RU" dirty="0" err="1">
                <a:latin typeface="MS Reference Sans Serif" pitchFamily="34" charset="0"/>
              </a:rPr>
              <a:t>продукції</a:t>
            </a:r>
            <a:r>
              <a:rPr lang="ru-RU" dirty="0">
                <a:latin typeface="MS Reference Sans Serif" pitchFamily="34" charset="0"/>
              </a:rPr>
              <a:t> </a:t>
            </a:r>
            <a:r>
              <a:rPr lang="ru-RU" dirty="0" err="1">
                <a:latin typeface="MS Reference Sans Serif" pitchFamily="34" charset="0"/>
              </a:rPr>
              <a:t>хімічної</a:t>
            </a:r>
            <a:r>
              <a:rPr lang="ru-RU" dirty="0">
                <a:latin typeface="MS Reference Sans Serif" pitchFamily="34" charset="0"/>
              </a:rPr>
              <a:t> </a:t>
            </a:r>
            <a:r>
              <a:rPr lang="ru-RU" dirty="0" err="1">
                <a:latin typeface="MS Reference Sans Serif" pitchFamily="34" charset="0"/>
              </a:rPr>
              <a:t>промисловості</a:t>
            </a:r>
            <a:r>
              <a:rPr lang="ru-RU" dirty="0">
                <a:latin typeface="MS Reference Sans Serif" pitchFamily="34" charset="0"/>
              </a:rPr>
              <a:t> </a:t>
            </a:r>
            <a:r>
              <a:rPr lang="ru-RU" dirty="0" err="1">
                <a:latin typeface="MS Reference Sans Serif" pitchFamily="34" charset="0"/>
              </a:rPr>
              <a:t>Франція</a:t>
            </a:r>
            <a:r>
              <a:rPr lang="ru-RU" dirty="0">
                <a:latin typeface="MS Reference Sans Serif" pitchFamily="34" charset="0"/>
              </a:rPr>
              <a:t> </a:t>
            </a:r>
            <a:r>
              <a:rPr lang="ru-RU" dirty="0" err="1">
                <a:latin typeface="MS Reference Sans Serif" pitchFamily="34" charset="0"/>
              </a:rPr>
              <a:t>посідає</a:t>
            </a:r>
            <a:r>
              <a:rPr lang="ru-RU" dirty="0">
                <a:latin typeface="MS Reference Sans Serif" pitchFamily="34" charset="0"/>
              </a:rPr>
              <a:t> </a:t>
            </a:r>
            <a:r>
              <a:rPr lang="ru-RU" dirty="0" err="1">
                <a:latin typeface="MS Reference Sans Serif" pitchFamily="34" charset="0"/>
              </a:rPr>
              <a:t>третє</a:t>
            </a:r>
            <a:r>
              <a:rPr lang="ru-RU" dirty="0">
                <a:latin typeface="MS Reference Sans Serif" pitchFamily="34" charset="0"/>
              </a:rPr>
              <a:t> </a:t>
            </a:r>
            <a:r>
              <a:rPr lang="ru-RU" dirty="0" err="1">
                <a:latin typeface="MS Reference Sans Serif" pitchFamily="34" charset="0"/>
              </a:rPr>
              <a:t>місце</a:t>
            </a:r>
            <a:r>
              <a:rPr lang="ru-RU" dirty="0">
                <a:latin typeface="MS Reference Sans Serif" pitchFamily="34" charset="0"/>
              </a:rPr>
              <a:t> у </a:t>
            </a:r>
            <a:r>
              <a:rPr lang="ru-RU" dirty="0" err="1">
                <a:latin typeface="MS Reference Sans Serif" pitchFamily="34" charset="0"/>
              </a:rPr>
              <a:t>світі</a:t>
            </a:r>
            <a:r>
              <a:rPr lang="ru-RU" dirty="0">
                <a:latin typeface="MS Reference Sans Serif" pitchFamily="34" charset="0"/>
              </a:rPr>
              <a:t>, а </a:t>
            </a:r>
            <a:r>
              <a:rPr lang="ru-RU" dirty="0" err="1">
                <a:latin typeface="MS Reference Sans Serif" pitchFamily="34" charset="0"/>
              </a:rPr>
              <a:t>зернових</a:t>
            </a:r>
            <a:r>
              <a:rPr lang="ru-RU" dirty="0">
                <a:latin typeface="MS Reference Sans Serif" pitchFamily="34" charset="0"/>
              </a:rPr>
              <a:t> культур — друге, </a:t>
            </a:r>
            <a:r>
              <a:rPr lang="ru-RU" dirty="0" err="1">
                <a:latin typeface="MS Reference Sans Serif" pitchFamily="34" charset="0"/>
              </a:rPr>
              <a:t>поступаючись</a:t>
            </a:r>
            <a:r>
              <a:rPr lang="ru-RU" dirty="0">
                <a:latin typeface="MS Reference Sans Serif" pitchFamily="34" charset="0"/>
              </a:rPr>
              <a:t> </a:t>
            </a:r>
            <a:r>
              <a:rPr lang="ru-RU" dirty="0" err="1">
                <a:latin typeface="MS Reference Sans Serif" pitchFamily="34" charset="0"/>
              </a:rPr>
              <a:t>лише</a:t>
            </a:r>
            <a:r>
              <a:rPr lang="ru-RU" dirty="0">
                <a:latin typeface="MS Reference Sans Serif" pitchFamily="34" charset="0"/>
              </a:rPr>
              <a:t> США.</a:t>
            </a:r>
          </a:p>
          <a:p>
            <a:r>
              <a:rPr lang="ru-RU" dirty="0">
                <a:latin typeface="MS Reference Sans Serif" pitchFamily="34" charset="0"/>
              </a:rPr>
              <a:t>В </a:t>
            </a:r>
            <a:r>
              <a:rPr lang="ru-RU" dirty="0" err="1">
                <a:latin typeface="MS Reference Sans Serif" pitchFamily="34" charset="0"/>
              </a:rPr>
              <a:t>імпорті</a:t>
            </a:r>
            <a:r>
              <a:rPr lang="ru-RU" dirty="0">
                <a:latin typeface="MS Reference Sans Serif" pitchFamily="34" charset="0"/>
              </a:rPr>
              <a:t> </a:t>
            </a:r>
            <a:r>
              <a:rPr lang="ru-RU" dirty="0" err="1">
                <a:latin typeface="MS Reference Sans Serif" pitchFamily="34" charset="0"/>
              </a:rPr>
              <a:t>переважає</a:t>
            </a:r>
            <a:r>
              <a:rPr lang="ru-RU" dirty="0">
                <a:latin typeface="MS Reference Sans Serif" pitchFamily="34" charset="0"/>
              </a:rPr>
              <a:t> </a:t>
            </a:r>
            <a:r>
              <a:rPr lang="ru-RU" dirty="0" err="1">
                <a:latin typeface="MS Reference Sans Serif" pitchFamily="34" charset="0"/>
              </a:rPr>
              <a:t>промислова</a:t>
            </a:r>
            <a:r>
              <a:rPr lang="ru-RU" dirty="0">
                <a:latin typeface="MS Reference Sans Serif" pitchFamily="34" charset="0"/>
              </a:rPr>
              <a:t> </a:t>
            </a:r>
            <a:r>
              <a:rPr lang="ru-RU" dirty="0" err="1">
                <a:latin typeface="MS Reference Sans Serif" pitchFamily="34" charset="0"/>
              </a:rPr>
              <a:t>сировина</a:t>
            </a:r>
            <a:r>
              <a:rPr lang="ru-RU" dirty="0">
                <a:latin typeface="MS Reference Sans Serif" pitchFamily="34" charset="0"/>
              </a:rPr>
              <a:t>, </a:t>
            </a:r>
            <a:r>
              <a:rPr lang="ru-RU" dirty="0" err="1">
                <a:latin typeface="MS Reference Sans Serif" pitchFamily="34" charset="0"/>
              </a:rPr>
              <a:t>устаткування</a:t>
            </a:r>
            <a:r>
              <a:rPr lang="ru-RU" dirty="0">
                <a:latin typeface="MS Reference Sans Serif" pitchFamily="34" charset="0"/>
              </a:rPr>
              <a:t> для </a:t>
            </a:r>
            <a:r>
              <a:rPr lang="ru-RU" dirty="0" err="1">
                <a:latin typeface="MS Reference Sans Serif" pitchFamily="34" charset="0"/>
              </a:rPr>
              <a:t>різних</a:t>
            </a:r>
            <a:r>
              <a:rPr lang="ru-RU" dirty="0">
                <a:latin typeface="MS Reference Sans Serif" pitchFamily="34" charset="0"/>
              </a:rPr>
              <a:t> </a:t>
            </a:r>
            <a:r>
              <a:rPr lang="ru-RU" dirty="0" err="1">
                <a:latin typeface="MS Reference Sans Serif" pitchFamily="34" charset="0"/>
              </a:rPr>
              <a:t>галузей</a:t>
            </a:r>
            <a:r>
              <a:rPr lang="ru-RU" dirty="0">
                <a:latin typeface="MS Reference Sans Serif" pitchFamily="34" charset="0"/>
              </a:rPr>
              <a:t>, </a:t>
            </a:r>
            <a:r>
              <a:rPr lang="ru-RU" dirty="0" err="1">
                <a:latin typeface="MS Reference Sans Serif" pitchFamily="34" charset="0"/>
              </a:rPr>
              <a:t>автомобілі</a:t>
            </a:r>
            <a:r>
              <a:rPr lang="ru-RU" dirty="0">
                <a:latin typeface="MS Reference Sans Serif" pitchFamily="34" charset="0"/>
              </a:rPr>
              <a:t>, </a:t>
            </a:r>
            <a:r>
              <a:rPr lang="ru-RU" dirty="0" err="1">
                <a:latin typeface="MS Reference Sans Serif" pitchFamily="34" charset="0"/>
              </a:rPr>
              <a:t>паливно-енергетичні</a:t>
            </a:r>
            <a:r>
              <a:rPr lang="ru-RU" dirty="0">
                <a:latin typeface="MS Reference Sans Serif" pitchFamily="34" charset="0"/>
              </a:rPr>
              <a:t> </a:t>
            </a:r>
            <a:r>
              <a:rPr lang="ru-RU" dirty="0" err="1">
                <a:latin typeface="MS Reference Sans Serif" pitchFamily="34" charset="0"/>
              </a:rPr>
              <a:t>ресурси</a:t>
            </a:r>
            <a:r>
              <a:rPr lang="ru-RU" dirty="0">
                <a:latin typeface="MS Reference Sans Serif" pitchFamily="34" charset="0"/>
              </a:rPr>
              <a:t>.</a:t>
            </a:r>
          </a:p>
          <a:p>
            <a:r>
              <a:rPr lang="ru-RU" dirty="0" err="1">
                <a:latin typeface="MS Reference Sans Serif" pitchFamily="34" charset="0"/>
              </a:rPr>
              <a:t>Приблизно</a:t>
            </a:r>
            <a:r>
              <a:rPr lang="ru-RU" dirty="0">
                <a:latin typeface="MS Reference Sans Serif" pitchFamily="34" charset="0"/>
              </a:rPr>
              <a:t> 2/3 </a:t>
            </a:r>
            <a:r>
              <a:rPr lang="ru-RU" dirty="0" err="1">
                <a:latin typeface="MS Reference Sans Serif" pitchFamily="34" charset="0"/>
              </a:rPr>
              <a:t>зовнішньої</a:t>
            </a:r>
            <a:r>
              <a:rPr lang="ru-RU" dirty="0">
                <a:latin typeface="MS Reference Sans Serif" pitchFamily="34" charset="0"/>
              </a:rPr>
              <a:t> </a:t>
            </a:r>
            <a:r>
              <a:rPr lang="ru-RU" dirty="0" err="1">
                <a:latin typeface="MS Reference Sans Serif" pitchFamily="34" charset="0"/>
              </a:rPr>
              <a:t>торгівлі</a:t>
            </a:r>
            <a:r>
              <a:rPr lang="ru-RU" dirty="0">
                <a:latin typeface="MS Reference Sans Serif" pitchFamily="34" charset="0"/>
              </a:rPr>
              <a:t> </a:t>
            </a:r>
            <a:r>
              <a:rPr lang="ru-RU" dirty="0" err="1">
                <a:latin typeface="MS Reference Sans Serif" pitchFamily="34" charset="0"/>
              </a:rPr>
              <a:t>Франції</a:t>
            </a:r>
            <a:r>
              <a:rPr lang="ru-RU" dirty="0">
                <a:latin typeface="MS Reference Sans Serif" pitchFamily="34" charset="0"/>
              </a:rPr>
              <a:t> </a:t>
            </a:r>
            <a:r>
              <a:rPr lang="ru-RU" dirty="0" err="1">
                <a:latin typeface="MS Reference Sans Serif" pitchFamily="34" charset="0"/>
              </a:rPr>
              <a:t>припадає</a:t>
            </a:r>
            <a:r>
              <a:rPr lang="ru-RU" dirty="0">
                <a:latin typeface="MS Reference Sans Serif" pitchFamily="34" charset="0"/>
              </a:rPr>
              <a:t> на </a:t>
            </a:r>
            <a:r>
              <a:rPr lang="ru-RU" dirty="0" err="1">
                <a:latin typeface="MS Reference Sans Serif" pitchFamily="34" charset="0"/>
              </a:rPr>
              <a:t>країни</a:t>
            </a:r>
            <a:r>
              <a:rPr lang="ru-RU" dirty="0">
                <a:latin typeface="MS Reference Sans Serif" pitchFamily="34" charset="0"/>
              </a:rPr>
              <a:t> </a:t>
            </a:r>
            <a:r>
              <a:rPr lang="ru-RU" dirty="0" err="1">
                <a:latin typeface="MS Reference Sans Serif" pitchFamily="34" charset="0"/>
              </a:rPr>
              <a:t>Європейського</a:t>
            </a:r>
            <a:r>
              <a:rPr lang="ru-RU" dirty="0">
                <a:latin typeface="MS Reference Sans Serif" pitchFamily="34" charset="0"/>
              </a:rPr>
              <a:t> Союзу. </a:t>
            </a:r>
            <a:r>
              <a:rPr lang="ru-RU" dirty="0" err="1">
                <a:latin typeface="MS Reference Sans Serif" pitchFamily="34" charset="0"/>
              </a:rPr>
              <a:t>Значні</a:t>
            </a:r>
            <a:r>
              <a:rPr lang="ru-RU" dirty="0">
                <a:latin typeface="MS Reference Sans Serif" pitchFamily="34" charset="0"/>
              </a:rPr>
              <a:t> </a:t>
            </a:r>
            <a:r>
              <a:rPr lang="ru-RU" dirty="0" err="1">
                <a:latin typeface="MS Reference Sans Serif" pitchFamily="34" charset="0"/>
              </a:rPr>
              <a:t>надходження</a:t>
            </a:r>
            <a:r>
              <a:rPr lang="ru-RU" dirty="0">
                <a:latin typeface="MS Reference Sans Serif" pitchFamily="34" charset="0"/>
              </a:rPr>
              <a:t> держава </a:t>
            </a:r>
            <a:r>
              <a:rPr lang="ru-RU" dirty="0" err="1">
                <a:latin typeface="MS Reference Sans Serif" pitchFamily="34" charset="0"/>
              </a:rPr>
              <a:t>має</a:t>
            </a:r>
            <a:r>
              <a:rPr lang="ru-RU" dirty="0">
                <a:latin typeface="MS Reference Sans Serif" pitchFamily="34" charset="0"/>
              </a:rPr>
              <a:t> </a:t>
            </a:r>
            <a:r>
              <a:rPr lang="ru-RU" dirty="0" err="1">
                <a:latin typeface="MS Reference Sans Serif" pitchFamily="34" charset="0"/>
              </a:rPr>
              <a:t>від</a:t>
            </a:r>
            <a:r>
              <a:rPr lang="ru-RU" dirty="0">
                <a:latin typeface="MS Reference Sans Serif" pitchFamily="34" charset="0"/>
              </a:rPr>
              <a:t> </a:t>
            </a:r>
            <a:r>
              <a:rPr lang="ru-RU" dirty="0" err="1">
                <a:latin typeface="MS Reference Sans Serif" pitchFamily="34" charset="0"/>
              </a:rPr>
              <a:t>міжнародного</a:t>
            </a:r>
            <a:r>
              <a:rPr lang="ru-RU" dirty="0">
                <a:latin typeface="MS Reference Sans Serif" pitchFamily="34" charset="0"/>
              </a:rPr>
              <a:t> туризму, а </a:t>
            </a:r>
            <a:r>
              <a:rPr lang="ru-RU" dirty="0" err="1">
                <a:latin typeface="MS Reference Sans Serif" pitchFamily="34" charset="0"/>
              </a:rPr>
              <a:t>також</a:t>
            </a:r>
            <a:r>
              <a:rPr lang="ru-RU" dirty="0">
                <a:latin typeface="MS Reference Sans Serif" pitchFamily="34" charset="0"/>
              </a:rPr>
              <a:t> </a:t>
            </a:r>
            <a:r>
              <a:rPr lang="ru-RU" dirty="0" err="1">
                <a:latin typeface="MS Reference Sans Serif" pitchFamily="34" charset="0"/>
              </a:rPr>
              <a:t>транспортних</a:t>
            </a:r>
            <a:r>
              <a:rPr lang="ru-RU" dirty="0">
                <a:latin typeface="MS Reference Sans Serif" pitchFamily="34" charset="0"/>
              </a:rPr>
              <a:t> та </a:t>
            </a:r>
            <a:r>
              <a:rPr lang="ru-RU" dirty="0" err="1">
                <a:latin typeface="MS Reference Sans Serif" pitchFamily="34" charset="0"/>
              </a:rPr>
              <a:t>інших</a:t>
            </a:r>
            <a:r>
              <a:rPr lang="ru-RU" dirty="0">
                <a:latin typeface="MS Reference Sans Serif" pitchFamily="34" charset="0"/>
              </a:rPr>
              <a:t> </a:t>
            </a:r>
            <a:r>
              <a:rPr lang="ru-RU" dirty="0" err="1">
                <a:latin typeface="MS Reference Sans Serif" pitchFamily="34" charset="0"/>
              </a:rPr>
              <a:t>послуг</a:t>
            </a:r>
            <a:r>
              <a:rPr lang="ru-RU" dirty="0">
                <a:latin typeface="MS Reference Sans Serif" pitchFamily="34" charset="0"/>
              </a:rPr>
              <a:t>.</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57554" y="285728"/>
            <a:ext cx="3008313" cy="1162050"/>
          </a:xfrm>
        </p:spPr>
        <p:txBody>
          <a:bodyPr/>
          <a:lstStyle/>
          <a:p>
            <a:r>
              <a:rPr lang="ru-RU" sz="3200" dirty="0" smtClean="0"/>
              <a:t>Долина </a:t>
            </a:r>
            <a:r>
              <a:rPr lang="ru-RU" sz="3200" dirty="0" err="1" smtClean="0"/>
              <a:t>Луари</a:t>
            </a:r>
            <a:r>
              <a:rPr lang="ru-RU" sz="3200" dirty="0" smtClean="0"/>
              <a:t>. </a:t>
            </a:r>
            <a:r>
              <a:rPr lang="ru-RU" dirty="0" smtClean="0"/>
              <a:t/>
            </a:r>
            <a:br>
              <a:rPr lang="ru-RU" dirty="0" smtClean="0"/>
            </a:br>
            <a:endParaRPr lang="ru-RU" dirty="0"/>
          </a:p>
        </p:txBody>
      </p:sp>
      <p:pic>
        <p:nvPicPr>
          <p:cNvPr id="7" name="Содержимое 6" descr="1.jpg"/>
          <p:cNvPicPr>
            <a:picLocks noGrp="1"/>
          </p:cNvPicPr>
          <p:nvPr>
            <p:ph idx="1"/>
          </p:nvPr>
        </p:nvPicPr>
        <p:blipFill>
          <a:blip r:embed="rId2"/>
          <a:stretch>
            <a:fillRect/>
          </a:stretch>
        </p:blipFill>
        <p:spPr>
          <a:xfrm>
            <a:off x="1857356" y="2214554"/>
            <a:ext cx="5111750" cy="383049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285728"/>
            <a:ext cx="4151321" cy="1285884"/>
          </a:xfrm>
        </p:spPr>
        <p:txBody>
          <a:bodyPr/>
          <a:lstStyle/>
          <a:p>
            <a:r>
              <a:rPr lang="ru-RU" sz="3200" dirty="0" err="1" smtClean="0"/>
              <a:t>Мон</a:t>
            </a:r>
            <a:r>
              <a:rPr lang="ru-RU" sz="3200" dirty="0" smtClean="0"/>
              <a:t> -Сен -</a:t>
            </a:r>
            <a:r>
              <a:rPr lang="ru-RU" sz="3200" dirty="0" err="1" smtClean="0"/>
              <a:t>Мішель</a:t>
            </a:r>
            <a:r>
              <a:rPr lang="ru-RU" sz="3200" dirty="0" smtClean="0"/>
              <a:t> .</a:t>
            </a:r>
            <a:r>
              <a:rPr lang="ru-RU" dirty="0" smtClean="0"/>
              <a:t/>
            </a:r>
            <a:br>
              <a:rPr lang="ru-RU" dirty="0" smtClean="0"/>
            </a:br>
            <a:endParaRPr lang="ru-RU" dirty="0"/>
          </a:p>
        </p:txBody>
      </p:sp>
      <p:pic>
        <p:nvPicPr>
          <p:cNvPr id="5" name="Содержимое 4" descr="2.jpg"/>
          <p:cNvPicPr>
            <a:picLocks noGrp="1"/>
          </p:cNvPicPr>
          <p:nvPr>
            <p:ph idx="1"/>
          </p:nvPr>
        </p:nvPicPr>
        <p:blipFill>
          <a:blip r:embed="rId2"/>
          <a:stretch>
            <a:fillRect/>
          </a:stretch>
        </p:blipFill>
        <p:spPr>
          <a:xfrm>
            <a:off x="2428860" y="2357430"/>
            <a:ext cx="5111750" cy="34056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500042"/>
            <a:ext cx="4651387" cy="1162050"/>
          </a:xfrm>
        </p:spPr>
        <p:txBody>
          <a:bodyPr/>
          <a:lstStyle/>
          <a:p>
            <a:r>
              <a:rPr lang="ru-RU" sz="3200" dirty="0" err="1"/>
              <a:t>Лазурний</a:t>
            </a:r>
            <a:r>
              <a:rPr lang="ru-RU" sz="3200" dirty="0"/>
              <a:t> берег </a:t>
            </a:r>
            <a:r>
              <a:rPr lang="ru-RU" sz="3200" dirty="0" err="1"/>
              <a:t>Франції</a:t>
            </a:r>
            <a:r>
              <a:rPr lang="ru-RU" sz="3200" dirty="0"/>
              <a:t> </a:t>
            </a:r>
            <a:r>
              <a:rPr lang="ru-RU" dirty="0"/>
              <a:t>.</a:t>
            </a:r>
            <a:br>
              <a:rPr lang="ru-RU" dirty="0"/>
            </a:br>
            <a:endParaRPr lang="ru-RU" dirty="0"/>
          </a:p>
        </p:txBody>
      </p:sp>
      <p:pic>
        <p:nvPicPr>
          <p:cNvPr id="5" name="Содержимое 4" descr="http://lifeglobe.net/x/entry/5095/3.jpg"/>
          <p:cNvPicPr>
            <a:picLocks noGrp="1"/>
          </p:cNvPicPr>
          <p:nvPr>
            <p:ph idx="1"/>
          </p:nvPr>
        </p:nvPicPr>
        <p:blipFill>
          <a:blip r:embed="rId2"/>
          <a:stretch>
            <a:fillRect/>
          </a:stretch>
        </p:blipFill>
        <p:spPr bwMode="auto">
          <a:xfrm>
            <a:off x="2143108" y="2285992"/>
            <a:ext cx="5111750" cy="3299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64" y="357166"/>
            <a:ext cx="3008313" cy="1162050"/>
          </a:xfrm>
        </p:spPr>
        <p:txBody>
          <a:bodyPr/>
          <a:lstStyle/>
          <a:p>
            <a:r>
              <a:rPr lang="ru-RU" sz="3200" dirty="0" err="1"/>
              <a:t>Живерні</a:t>
            </a:r>
            <a:r>
              <a:rPr lang="ru-RU" sz="3200" dirty="0"/>
              <a:t>. </a:t>
            </a:r>
            <a:r>
              <a:rPr lang="ru-RU" dirty="0"/>
              <a:t/>
            </a:r>
            <a:br>
              <a:rPr lang="ru-RU" dirty="0"/>
            </a:br>
            <a:endParaRPr lang="ru-RU" dirty="0"/>
          </a:p>
        </p:txBody>
      </p:sp>
      <p:pic>
        <p:nvPicPr>
          <p:cNvPr id="5" name="Содержимое 4" descr="http://lifeglobe.net/x/entry/5095/4.jpg"/>
          <p:cNvPicPr>
            <a:picLocks noGrp="1"/>
          </p:cNvPicPr>
          <p:nvPr>
            <p:ph idx="1"/>
          </p:nvPr>
        </p:nvPicPr>
        <p:blipFill>
          <a:blip r:embed="rId2"/>
          <a:stretch>
            <a:fillRect/>
          </a:stretch>
        </p:blipFill>
        <p:spPr bwMode="auto">
          <a:xfrm>
            <a:off x="2285984" y="2285992"/>
            <a:ext cx="5111750" cy="3418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85728"/>
            <a:ext cx="3008313" cy="1162050"/>
          </a:xfrm>
        </p:spPr>
        <p:txBody>
          <a:bodyPr/>
          <a:lstStyle/>
          <a:p>
            <a:r>
              <a:rPr lang="ru-RU" sz="3200" dirty="0" smtClean="0"/>
              <a:t>Прованс. </a:t>
            </a:r>
            <a:r>
              <a:rPr lang="ru-RU" dirty="0" smtClean="0"/>
              <a:t/>
            </a:r>
            <a:br>
              <a:rPr lang="ru-RU" dirty="0" smtClean="0"/>
            </a:br>
            <a:endParaRPr lang="ru-RU" dirty="0"/>
          </a:p>
        </p:txBody>
      </p:sp>
      <p:pic>
        <p:nvPicPr>
          <p:cNvPr id="5" name="Содержимое 4" descr="http://lifeglobe.net/x/entry/2788/1.jpg"/>
          <p:cNvPicPr>
            <a:picLocks noGrp="1"/>
          </p:cNvPicPr>
          <p:nvPr>
            <p:ph idx="1"/>
          </p:nvPr>
        </p:nvPicPr>
        <p:blipFill>
          <a:blip r:embed="rId2"/>
          <a:stretch>
            <a:fillRect/>
          </a:stretch>
        </p:blipFill>
        <p:spPr bwMode="auto">
          <a:xfrm>
            <a:off x="2357422" y="2285992"/>
            <a:ext cx="5111750" cy="318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475" y="1071546"/>
            <a:ext cx="7883525" cy="909624"/>
          </a:xfrm>
        </p:spPr>
        <p:txBody>
          <a:bodyPr>
            <a:normAutofit fontScale="90000"/>
          </a:bodyPr>
          <a:lstStyle/>
          <a:p>
            <a:r>
              <a:rPr lang="ru-RU" sz="2700" dirty="0" err="1" smtClean="0"/>
              <a:t>Розташування</a:t>
            </a:r>
            <a:r>
              <a:rPr lang="ru-RU" sz="2700" dirty="0" smtClean="0"/>
              <a:t>:</a:t>
            </a:r>
            <a:r>
              <a:rPr lang="ru-RU" sz="2700" dirty="0"/>
              <a:t/>
            </a:r>
            <a:br>
              <a:rPr lang="ru-RU" sz="2700" dirty="0"/>
            </a:br>
            <a:r>
              <a:rPr lang="ru-RU" sz="2700" dirty="0" err="1"/>
              <a:t>Західна</a:t>
            </a:r>
            <a:r>
              <a:rPr lang="ru-RU" sz="2700" dirty="0"/>
              <a:t> </a:t>
            </a:r>
            <a:r>
              <a:rPr lang="ru-RU" sz="2700" dirty="0" err="1"/>
              <a:t>частинаЄвропейського</a:t>
            </a:r>
            <a:r>
              <a:rPr lang="ru-RU" sz="2700" dirty="0"/>
              <a:t> материка.</a:t>
            </a:r>
            <a:br>
              <a:rPr lang="ru-RU" sz="2700" dirty="0"/>
            </a:br>
            <a:r>
              <a:rPr lang="ru-RU" sz="2700" dirty="0"/>
              <a:t>За формою </a:t>
            </a:r>
            <a:r>
              <a:rPr lang="ru-RU" sz="2700" dirty="0" err="1" smtClean="0"/>
              <a:t>територія</a:t>
            </a:r>
            <a:r>
              <a:rPr lang="ru-RU" sz="2700" dirty="0" smtClean="0"/>
              <a:t> </a:t>
            </a:r>
            <a:r>
              <a:rPr lang="ru-RU" sz="2700" dirty="0" err="1" smtClean="0"/>
              <a:t>Франції</a:t>
            </a:r>
            <a:r>
              <a:rPr lang="ru-RU" sz="2700" dirty="0"/>
              <a:t> </a:t>
            </a:r>
            <a:r>
              <a:rPr lang="ru-RU" sz="2700" dirty="0" err="1"/>
              <a:t>вписується</a:t>
            </a:r>
            <a:r>
              <a:rPr lang="ru-RU" sz="2700" dirty="0"/>
              <a:t> в шестигранник (</a:t>
            </a:r>
            <a:r>
              <a:rPr lang="ru-RU" sz="2700" dirty="0" err="1"/>
              <a:t>французи</a:t>
            </a:r>
            <a:r>
              <a:rPr lang="ru-RU" sz="2700" dirty="0"/>
              <a:t> так </a:t>
            </a:r>
            <a:r>
              <a:rPr lang="ru-RU" sz="2700" dirty="0" err="1"/>
              <a:t>і</a:t>
            </a:r>
            <a:r>
              <a:rPr lang="ru-RU" sz="2700" dirty="0"/>
              <a:t> </a:t>
            </a:r>
            <a:r>
              <a:rPr lang="ru-RU" sz="2700" dirty="0" err="1"/>
              <a:t>називають</a:t>
            </a:r>
            <a:r>
              <a:rPr lang="ru-RU" sz="2700" dirty="0"/>
              <a:t> свою </a:t>
            </a:r>
            <a:r>
              <a:rPr lang="ru-RU" sz="2700" dirty="0" err="1"/>
              <a:t>країну</a:t>
            </a:r>
            <a:r>
              <a:rPr lang="ru-RU" sz="2700" dirty="0"/>
              <a:t> - </a:t>
            </a:r>
            <a:r>
              <a:rPr lang="ru-RU" sz="2700" dirty="0" err="1"/>
              <a:t>l'Hexagone</a:t>
            </a:r>
            <a:r>
              <a:rPr lang="ru-RU" sz="2700" dirty="0"/>
              <a:t> - </a:t>
            </a:r>
            <a:r>
              <a:rPr lang="ru-RU" sz="2700" dirty="0" err="1"/>
              <a:t>шестикутник</a:t>
            </a:r>
            <a:r>
              <a:rPr lang="ru-RU" sz="2700" dirty="0"/>
              <a:t>).</a:t>
            </a:r>
            <a:r>
              <a:rPr lang="ru-RU" dirty="0"/>
              <a:t/>
            </a:r>
            <a:br>
              <a:rPr lang="ru-RU" dirty="0"/>
            </a:br>
            <a:endParaRPr lang="ru-RU" dirty="0"/>
          </a:p>
        </p:txBody>
      </p:sp>
      <p:pic>
        <p:nvPicPr>
          <p:cNvPr id="4" name="Содержимое 3" descr="map.gif"/>
          <p:cNvPicPr>
            <a:picLocks noGrp="1" noChangeAspect="1"/>
          </p:cNvPicPr>
          <p:nvPr>
            <p:ph idx="1"/>
          </p:nvPr>
        </p:nvPicPr>
        <p:blipFill>
          <a:blip r:embed="rId2"/>
          <a:stretch>
            <a:fillRect/>
          </a:stretch>
        </p:blipFill>
        <p:spPr>
          <a:xfrm>
            <a:off x="2599415" y="2285992"/>
            <a:ext cx="4490621" cy="400052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85728"/>
            <a:ext cx="4579949" cy="1162050"/>
          </a:xfrm>
        </p:spPr>
        <p:txBody>
          <a:bodyPr/>
          <a:lstStyle/>
          <a:p>
            <a:r>
              <a:rPr lang="ru-RU" sz="3200" dirty="0" smtClean="0"/>
              <a:t>Каньон </a:t>
            </a:r>
            <a:r>
              <a:rPr lang="ru-RU" sz="3200" dirty="0" err="1" smtClean="0"/>
              <a:t>Вердон</a:t>
            </a:r>
            <a:r>
              <a:rPr lang="ru-RU" sz="3200" dirty="0" smtClean="0"/>
              <a:t>. </a:t>
            </a:r>
            <a:r>
              <a:rPr lang="ru-RU" dirty="0" smtClean="0"/>
              <a:t/>
            </a:r>
            <a:br>
              <a:rPr lang="ru-RU" dirty="0" smtClean="0"/>
            </a:br>
            <a:endParaRPr lang="ru-RU" dirty="0"/>
          </a:p>
        </p:txBody>
      </p:sp>
      <p:pic>
        <p:nvPicPr>
          <p:cNvPr id="5" name="Содержимое 4" descr="http://lifeglobe.net/x/entry/2356/3.JPG"/>
          <p:cNvPicPr>
            <a:picLocks noGrp="1"/>
          </p:cNvPicPr>
          <p:nvPr>
            <p:ph idx="1"/>
          </p:nvPr>
        </p:nvPicPr>
        <p:blipFill>
          <a:blip r:embed="rId2"/>
          <a:stretch>
            <a:fillRect/>
          </a:stretch>
        </p:blipFill>
        <p:spPr bwMode="auto">
          <a:xfrm>
            <a:off x="2214546" y="2071678"/>
            <a:ext cx="5111750" cy="3830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1071546"/>
            <a:ext cx="7127875" cy="820738"/>
          </a:xfrm>
        </p:spPr>
        <p:txBody>
          <a:bodyPr>
            <a:normAutofit fontScale="90000"/>
          </a:bodyPr>
          <a:lstStyle/>
          <a:p>
            <a:r>
              <a:rPr lang="ru-RU" sz="3100" dirty="0" err="1"/>
              <a:t>Територія</a:t>
            </a:r>
            <a:r>
              <a:rPr lang="ru-RU" sz="3100" dirty="0"/>
              <a:t/>
            </a:r>
            <a:br>
              <a:rPr lang="ru-RU" sz="3100" dirty="0"/>
            </a:br>
            <a:r>
              <a:rPr lang="ru-RU" sz="3100" dirty="0"/>
              <a:t>551,6 тис. кв. км.</a:t>
            </a:r>
            <a:br>
              <a:rPr lang="ru-RU" sz="3100" dirty="0"/>
            </a:br>
            <a:r>
              <a:rPr lang="ru-RU" sz="3100" dirty="0" err="1"/>
              <a:t>Це</a:t>
            </a:r>
            <a:r>
              <a:rPr lang="ru-RU" sz="3100" dirty="0"/>
              <a:t> </a:t>
            </a:r>
            <a:r>
              <a:rPr lang="ru-RU" sz="3100" dirty="0" err="1"/>
              <a:t>найбільша</a:t>
            </a:r>
            <a:r>
              <a:rPr lang="ru-RU" sz="3100" dirty="0"/>
              <a:t> </a:t>
            </a:r>
            <a:r>
              <a:rPr lang="ru-RU" sz="3100" dirty="0" err="1"/>
              <a:t>країна</a:t>
            </a:r>
            <a:r>
              <a:rPr lang="ru-RU" sz="3100" dirty="0"/>
              <a:t> </a:t>
            </a:r>
            <a:r>
              <a:rPr lang="ru-RU" sz="3100" dirty="0" err="1"/>
              <a:t>зарубіжної</a:t>
            </a:r>
            <a:r>
              <a:rPr lang="ru-RU" sz="3100" dirty="0"/>
              <a:t> </a:t>
            </a:r>
            <a:r>
              <a:rPr lang="ru-RU" sz="3100" dirty="0" err="1"/>
              <a:t>Європи</a:t>
            </a:r>
            <a:r>
              <a:rPr lang="ru-RU" sz="3100" dirty="0"/>
              <a:t>.</a:t>
            </a:r>
            <a:br>
              <a:rPr lang="ru-RU" sz="3100" dirty="0"/>
            </a:br>
            <a:r>
              <a:rPr lang="ru-RU" sz="3100" dirty="0" err="1"/>
              <a:t>Її</a:t>
            </a:r>
            <a:r>
              <a:rPr lang="ru-RU" sz="3100" dirty="0"/>
              <a:t> </a:t>
            </a:r>
            <a:r>
              <a:rPr lang="ru-RU" sz="3100" dirty="0" err="1"/>
              <a:t>площа</a:t>
            </a:r>
            <a:r>
              <a:rPr lang="ru-RU" sz="3100" dirty="0"/>
              <a:t> </a:t>
            </a:r>
            <a:r>
              <a:rPr lang="ru-RU" sz="3100" dirty="0" err="1"/>
              <a:t>вдвічі</a:t>
            </a:r>
            <a:r>
              <a:rPr lang="ru-RU" sz="3100" dirty="0"/>
              <a:t> </a:t>
            </a:r>
            <a:r>
              <a:rPr lang="ru-RU" sz="3100" dirty="0" err="1"/>
              <a:t>більша</a:t>
            </a:r>
            <a:r>
              <a:rPr lang="ru-RU" sz="3100" dirty="0"/>
              <a:t> </a:t>
            </a:r>
            <a:r>
              <a:rPr lang="ru-RU" sz="3100" dirty="0" err="1"/>
              <a:t>від</a:t>
            </a:r>
            <a:r>
              <a:rPr lang="ru-RU" sz="3100" dirty="0"/>
              <a:t> </a:t>
            </a:r>
            <a:r>
              <a:rPr lang="ru-RU" sz="3100" dirty="0" err="1"/>
              <a:t>території</a:t>
            </a:r>
            <a:r>
              <a:rPr lang="ru-RU" sz="3100" dirty="0"/>
              <a:t> </a:t>
            </a:r>
            <a:r>
              <a:rPr lang="ru-RU" sz="3100" dirty="0" err="1"/>
              <a:t>Великобританії</a:t>
            </a:r>
            <a:r>
              <a:rPr lang="ru-RU" sz="3100" dirty="0"/>
              <a:t>, </a:t>
            </a:r>
            <a:r>
              <a:rPr lang="ru-RU" sz="3100" dirty="0" err="1"/>
              <a:t>але</a:t>
            </a:r>
            <a:r>
              <a:rPr lang="ru-RU" sz="3100" dirty="0"/>
              <a:t> становить 1/4 </a:t>
            </a:r>
            <a:r>
              <a:rPr lang="ru-RU" sz="3100" dirty="0" err="1"/>
              <a:t>території</a:t>
            </a:r>
            <a:r>
              <a:rPr lang="ru-RU" sz="3100" dirty="0"/>
              <a:t> США (без Аляски).</a:t>
            </a:r>
            <a:r>
              <a:rPr lang="ru-RU" dirty="0"/>
              <a:t/>
            </a:r>
            <a:br>
              <a:rPr lang="ru-RU" dirty="0"/>
            </a:br>
            <a:endParaRPr lang="ru-RU" dirty="0"/>
          </a:p>
        </p:txBody>
      </p:sp>
      <p:pic>
        <p:nvPicPr>
          <p:cNvPr id="4" name="Содержимое 3" descr="250px-EU-France.svg.png"/>
          <p:cNvPicPr>
            <a:picLocks noGrp="1" noChangeAspect="1"/>
          </p:cNvPicPr>
          <p:nvPr>
            <p:ph idx="1"/>
          </p:nvPr>
        </p:nvPicPr>
        <p:blipFill>
          <a:blip r:embed="rId2"/>
          <a:stretch>
            <a:fillRect/>
          </a:stretch>
        </p:blipFill>
        <p:spPr>
          <a:xfrm>
            <a:off x="2786051" y="2566030"/>
            <a:ext cx="4259048" cy="3577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214422"/>
            <a:ext cx="7127875" cy="820738"/>
          </a:xfrm>
        </p:spPr>
        <p:txBody>
          <a:bodyPr>
            <a:normAutofit fontScale="90000"/>
          </a:bodyPr>
          <a:lstStyle/>
          <a:p>
            <a:r>
              <a:rPr lang="ru-RU" dirty="0" err="1" smtClean="0"/>
              <a:t>Столиця</a:t>
            </a:r>
            <a:r>
              <a:rPr lang="ru-RU" dirty="0"/>
              <a:t> </a:t>
            </a:r>
            <a:r>
              <a:rPr lang="ru-RU" dirty="0" smtClean="0"/>
              <a:t>Париж </a:t>
            </a:r>
            <a:r>
              <a:rPr lang="ru-RU" dirty="0"/>
              <a:t>(</a:t>
            </a:r>
            <a:r>
              <a:rPr lang="ru-RU" dirty="0" err="1"/>
              <a:t>Paris</a:t>
            </a:r>
            <a:r>
              <a:rPr lang="ru-RU" dirty="0"/>
              <a:t>) - 2,116 млн. </a:t>
            </a:r>
            <a:r>
              <a:rPr lang="ru-RU" dirty="0" err="1"/>
              <a:t>жителів</a:t>
            </a:r>
            <a:r>
              <a:rPr lang="ru-RU" dirty="0"/>
              <a:t> (1999 р.).</a:t>
            </a:r>
            <a:br>
              <a:rPr lang="ru-RU" dirty="0"/>
            </a:br>
            <a:r>
              <a:rPr lang="ru-RU" dirty="0"/>
              <a:t>З </a:t>
            </a:r>
            <a:r>
              <a:rPr lang="ru-RU" dirty="0" err="1"/>
              <a:t>передмістям</a:t>
            </a:r>
            <a:r>
              <a:rPr lang="ru-RU" dirty="0"/>
              <a:t> - </a:t>
            </a:r>
            <a:r>
              <a:rPr lang="ru-RU" dirty="0" err="1"/>
              <a:t>близько</a:t>
            </a:r>
            <a:r>
              <a:rPr lang="ru-RU" dirty="0"/>
              <a:t> 10 млн. </a:t>
            </a:r>
            <a:r>
              <a:rPr lang="ru-RU" dirty="0" err="1"/>
              <a:t>жителів</a:t>
            </a:r>
            <a:r>
              <a:rPr lang="ru-RU" dirty="0"/>
              <a:t>.</a:t>
            </a:r>
            <a:br>
              <a:rPr lang="ru-RU" dirty="0"/>
            </a:br>
            <a:endParaRPr lang="ru-RU" dirty="0"/>
          </a:p>
        </p:txBody>
      </p:sp>
      <p:pic>
        <p:nvPicPr>
          <p:cNvPr id="4" name="Содержимое 3" descr="загруженное (3).jpg"/>
          <p:cNvPicPr>
            <a:picLocks noGrp="1" noChangeAspect="1"/>
          </p:cNvPicPr>
          <p:nvPr>
            <p:ph idx="1"/>
          </p:nvPr>
        </p:nvPicPr>
        <p:blipFill>
          <a:blip r:embed="rId2"/>
          <a:stretch>
            <a:fillRect/>
          </a:stretch>
        </p:blipFill>
        <p:spPr>
          <a:xfrm>
            <a:off x="1857356" y="2500306"/>
            <a:ext cx="5383085" cy="389458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14620"/>
            <a:ext cx="8229600" cy="1143000"/>
          </a:xfrm>
        </p:spPr>
        <p:txBody>
          <a:bodyPr>
            <a:noAutofit/>
          </a:bodyPr>
          <a:lstStyle/>
          <a:p>
            <a:r>
              <a:rPr lang="ru-RU" sz="2800" dirty="0" err="1"/>
              <a:t>Інші</a:t>
            </a:r>
            <a:r>
              <a:rPr lang="ru-RU" sz="2800" dirty="0"/>
              <a:t> </a:t>
            </a:r>
            <a:r>
              <a:rPr lang="ru-RU" sz="2800" dirty="0" err="1"/>
              <a:t>великі</a:t>
            </a:r>
            <a:r>
              <a:rPr lang="ru-RU" sz="2800" dirty="0"/>
              <a:t> </a:t>
            </a:r>
            <a:r>
              <a:rPr lang="ru-RU" sz="2800" dirty="0" err="1"/>
              <a:t>міста</a:t>
            </a:r>
            <a:r>
              <a:rPr lang="ru-RU" sz="2800" dirty="0"/>
              <a:t/>
            </a:r>
            <a:br>
              <a:rPr lang="ru-RU" sz="2800" dirty="0"/>
            </a:br>
            <a:r>
              <a:rPr lang="ru-RU" sz="2800" dirty="0"/>
              <a:t>Марсель (801 тис. </a:t>
            </a:r>
            <a:r>
              <a:rPr lang="ru-RU" sz="2800" dirty="0" err="1"/>
              <a:t>чол</a:t>
            </a:r>
            <a:r>
              <a:rPr lang="ru-RU" sz="2800" dirty="0"/>
              <a:t>.)</a:t>
            </a:r>
            <a:br>
              <a:rPr lang="ru-RU" sz="2800" dirty="0"/>
            </a:br>
            <a:r>
              <a:rPr lang="ru-RU" sz="2800" dirty="0"/>
              <a:t> </a:t>
            </a:r>
            <a:br>
              <a:rPr lang="ru-RU" sz="2800" dirty="0"/>
            </a:br>
            <a:r>
              <a:rPr lang="ru-RU" sz="2800" dirty="0" err="1"/>
              <a:t>Ліон</a:t>
            </a:r>
            <a:r>
              <a:rPr lang="ru-RU" sz="2800" dirty="0"/>
              <a:t> (415 тис. </a:t>
            </a:r>
            <a:r>
              <a:rPr lang="ru-RU" sz="2800" dirty="0" err="1"/>
              <a:t>чол</a:t>
            </a:r>
            <a:r>
              <a:rPr lang="ru-RU" sz="2800" dirty="0"/>
              <a:t>.)</a:t>
            </a:r>
            <a:br>
              <a:rPr lang="ru-RU" sz="2800" dirty="0"/>
            </a:br>
            <a:r>
              <a:rPr lang="ru-RU" sz="2800" dirty="0"/>
              <a:t> </a:t>
            </a:r>
            <a:br>
              <a:rPr lang="ru-RU" sz="2800" dirty="0"/>
            </a:br>
            <a:r>
              <a:rPr lang="ru-RU" sz="2800" dirty="0"/>
              <a:t>Тулуза (359 тис. </a:t>
            </a:r>
            <a:r>
              <a:rPr lang="ru-RU" sz="2800" dirty="0" err="1"/>
              <a:t>чол</a:t>
            </a:r>
            <a:r>
              <a:rPr lang="ru-RU" sz="2800" dirty="0"/>
              <a:t>.)</a:t>
            </a:r>
            <a:br>
              <a:rPr lang="ru-RU" sz="2800" dirty="0"/>
            </a:br>
            <a:r>
              <a:rPr lang="ru-RU" sz="2800" dirty="0"/>
              <a:t> </a:t>
            </a:r>
            <a:br>
              <a:rPr lang="ru-RU" sz="2800" dirty="0"/>
            </a:br>
            <a:r>
              <a:rPr lang="ru-RU" sz="2800" dirty="0" err="1"/>
              <a:t>Ніцца</a:t>
            </a:r>
            <a:r>
              <a:rPr lang="ru-RU" sz="2800" dirty="0"/>
              <a:t> (342 тис. </a:t>
            </a:r>
            <a:r>
              <a:rPr lang="ru-RU" sz="2800" dirty="0" err="1"/>
              <a:t>чол</a:t>
            </a:r>
            <a:r>
              <a:rPr lang="ru-RU" sz="2800" dirty="0"/>
              <a:t>.)</a:t>
            </a:r>
            <a:br>
              <a:rPr lang="ru-RU" sz="2800" dirty="0"/>
            </a:br>
            <a:r>
              <a:rPr lang="ru-RU" sz="2800" dirty="0"/>
              <a:t> </a:t>
            </a:r>
            <a:br>
              <a:rPr lang="ru-RU" sz="2800" dirty="0"/>
            </a:br>
            <a:r>
              <a:rPr lang="ru-RU" sz="2800" dirty="0"/>
              <a:t>Страсбург (252 тис. </a:t>
            </a:r>
            <a:r>
              <a:rPr lang="ru-RU" sz="2800" dirty="0" err="1"/>
              <a:t>чол</a:t>
            </a:r>
            <a:r>
              <a:rPr lang="ru-RU" sz="2800" dirty="0"/>
              <a:t>.)</a:t>
            </a:r>
            <a:br>
              <a:rPr lang="ru-RU" sz="2800" dirty="0"/>
            </a:br>
            <a:r>
              <a:rPr lang="ru-RU" sz="2800" dirty="0"/>
              <a:t> </a:t>
            </a:r>
            <a:br>
              <a:rPr lang="ru-RU" sz="2800" dirty="0"/>
            </a:br>
            <a:r>
              <a:rPr lang="ru-RU" sz="2800" dirty="0"/>
              <a:t>Нант (245 тис. </a:t>
            </a:r>
            <a:r>
              <a:rPr lang="ru-RU" sz="2800" dirty="0" err="1"/>
              <a:t>чол</a:t>
            </a:r>
            <a:r>
              <a:rPr lang="ru-RU" sz="2800" dirty="0"/>
              <a:t>.)</a:t>
            </a:r>
            <a:br>
              <a:rPr lang="ru-RU" sz="2800" dirty="0"/>
            </a:br>
            <a:r>
              <a:rPr lang="ru-RU" sz="2800" dirty="0"/>
              <a:t> </a:t>
            </a:r>
            <a:br>
              <a:rPr lang="ru-RU" sz="2800" dirty="0"/>
            </a:br>
            <a:r>
              <a:rPr lang="ru-RU" sz="2800" dirty="0"/>
              <a:t>Бордо (210 тис. </a:t>
            </a:r>
            <a:r>
              <a:rPr lang="ru-RU" sz="2800" dirty="0" err="1"/>
              <a:t>чол</a:t>
            </a:r>
            <a:r>
              <a:rPr lang="ru-RU" sz="2800" dirty="0"/>
              <a:t>.)</a:t>
            </a:r>
            <a:br>
              <a:rPr lang="ru-RU" sz="2800" dirty="0"/>
            </a:b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rmAutofit fontScale="90000"/>
          </a:bodyPr>
          <a:lstStyle/>
          <a:p>
            <a:r>
              <a:rPr lang="ru-RU" dirty="0" err="1" smtClean="0"/>
              <a:t>Мова</a:t>
            </a:r>
            <a:r>
              <a:rPr lang="ru-RU" dirty="0" smtClean="0"/>
              <a:t/>
            </a:r>
            <a:br>
              <a:rPr lang="ru-RU" dirty="0" smtClean="0"/>
            </a:br>
            <a:r>
              <a:rPr lang="ru-RU" dirty="0" err="1" smtClean="0"/>
              <a:t>Французька</a:t>
            </a:r>
            <a:r>
              <a:rPr lang="ru-RU" dirty="0" smtClean="0"/>
              <a:t> (</a:t>
            </a:r>
            <a:r>
              <a:rPr lang="ru-RU" dirty="0" err="1" smtClean="0"/>
              <a:t>офіційна</a:t>
            </a:r>
            <a:r>
              <a:rPr lang="ru-RU" dirty="0" smtClean="0"/>
              <a:t>), </a:t>
            </a:r>
            <a:r>
              <a:rPr lang="ru-RU" dirty="0" err="1" smtClean="0"/>
              <a:t>належить</a:t>
            </a:r>
            <a:r>
              <a:rPr lang="ru-RU" dirty="0" smtClean="0"/>
              <a:t> до </a:t>
            </a:r>
            <a:r>
              <a:rPr lang="ru-RU" dirty="0" err="1" smtClean="0"/>
              <a:t>романської</a:t>
            </a:r>
            <a:r>
              <a:rPr lang="ru-RU" dirty="0" smtClean="0"/>
              <a:t> </a:t>
            </a:r>
            <a:r>
              <a:rPr lang="ru-RU" dirty="0" err="1" smtClean="0"/>
              <a:t>групи</a:t>
            </a:r>
            <a:r>
              <a:rPr lang="ru-RU" dirty="0" smtClean="0"/>
              <a:t> </a:t>
            </a:r>
            <a:r>
              <a:rPr lang="ru-RU" dirty="0" err="1" smtClean="0"/>
              <a:t>мов</a:t>
            </a:r>
            <a:r>
              <a:rPr lang="ru-RU" dirty="0" smtClean="0"/>
              <a:t>.</a:t>
            </a:r>
            <a:br>
              <a:rPr lang="ru-RU" dirty="0" smtClean="0"/>
            </a:br>
            <a:endParaRPr lang="ru-RU" dirty="0"/>
          </a:p>
        </p:txBody>
      </p:sp>
      <p:pic>
        <p:nvPicPr>
          <p:cNvPr id="4" name="Содержимое 3" descr="show_image_in_imgtag (1).jpg"/>
          <p:cNvPicPr>
            <a:picLocks noGrp="1" noChangeAspect="1"/>
          </p:cNvPicPr>
          <p:nvPr>
            <p:ph idx="1"/>
          </p:nvPr>
        </p:nvPicPr>
        <p:blipFill>
          <a:blip r:embed="rId2"/>
          <a:stretch>
            <a:fillRect/>
          </a:stretch>
        </p:blipFill>
        <p:spPr>
          <a:xfrm>
            <a:off x="2077223" y="1934354"/>
            <a:ext cx="4423603" cy="442360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86124"/>
            <a:ext cx="3008313" cy="1162050"/>
          </a:xfrm>
        </p:spPr>
        <p:txBody>
          <a:bodyPr>
            <a:normAutofit fontScale="90000"/>
          </a:bodyPr>
          <a:lstStyle/>
          <a:p>
            <a:r>
              <a:rPr lang="ru-RU" dirty="0" err="1"/>
              <a:t>Морські</a:t>
            </a:r>
            <a:r>
              <a:rPr lang="ru-RU" dirty="0"/>
              <a:t> </a:t>
            </a:r>
            <a:r>
              <a:rPr lang="ru-RU" dirty="0" err="1"/>
              <a:t>кордони</a:t>
            </a:r>
            <a:r>
              <a:rPr lang="ru-RU" dirty="0"/>
              <a:t/>
            </a:r>
            <a:br>
              <a:rPr lang="ru-RU" dirty="0"/>
            </a:br>
            <a:r>
              <a:rPr lang="ru-RU" dirty="0" err="1"/>
              <a:t>Морські</a:t>
            </a:r>
            <a:r>
              <a:rPr lang="ru-RU" dirty="0"/>
              <a:t> </a:t>
            </a:r>
            <a:r>
              <a:rPr lang="ru-RU" dirty="0" err="1"/>
              <a:t>кордони</a:t>
            </a:r>
            <a:r>
              <a:rPr lang="ru-RU" dirty="0"/>
              <a:t> </a:t>
            </a:r>
            <a:r>
              <a:rPr lang="ru-RU" dirty="0" err="1"/>
              <a:t>країни</a:t>
            </a:r>
            <a:r>
              <a:rPr lang="ru-RU" dirty="0"/>
              <a:t> </a:t>
            </a:r>
            <a:r>
              <a:rPr lang="ru-RU" dirty="0" err="1"/>
              <a:t>мають</a:t>
            </a:r>
            <a:r>
              <a:rPr lang="ru-RU" dirty="0"/>
              <a:t> </a:t>
            </a:r>
            <a:r>
              <a:rPr lang="ru-RU" dirty="0" err="1"/>
              <a:t>більшу</a:t>
            </a:r>
            <a:r>
              <a:rPr lang="ru-RU" dirty="0"/>
              <a:t> </a:t>
            </a:r>
            <a:r>
              <a:rPr lang="ru-RU" dirty="0" err="1"/>
              <a:t>довжину</a:t>
            </a:r>
            <a:r>
              <a:rPr lang="ru-RU" dirty="0"/>
              <a:t>, </a:t>
            </a:r>
            <a:r>
              <a:rPr lang="ru-RU" dirty="0" err="1"/>
              <a:t>ніж</a:t>
            </a:r>
            <a:r>
              <a:rPr lang="ru-RU" dirty="0"/>
              <a:t> </a:t>
            </a:r>
            <a:r>
              <a:rPr lang="ru-RU" dirty="0" err="1"/>
              <a:t>сухопутні</a:t>
            </a:r>
            <a:r>
              <a:rPr lang="ru-RU" dirty="0"/>
              <a:t>.</a:t>
            </a:r>
            <a:br>
              <a:rPr lang="ru-RU" dirty="0"/>
            </a:br>
            <a:r>
              <a:rPr lang="ru-RU" u="sng" dirty="0"/>
              <a:t>На </a:t>
            </a:r>
            <a:r>
              <a:rPr lang="ru-RU" u="sng" dirty="0" err="1"/>
              <a:t>сході</a:t>
            </a:r>
            <a:r>
              <a:rPr lang="ru-RU" dirty="0"/>
              <a:t> </a:t>
            </a:r>
            <a:r>
              <a:rPr lang="ru-RU" dirty="0" err="1"/>
              <a:t>країна</a:t>
            </a:r>
            <a:r>
              <a:rPr lang="ru-RU" dirty="0"/>
              <a:t> </a:t>
            </a:r>
            <a:r>
              <a:rPr lang="ru-RU" dirty="0" err="1"/>
              <a:t>омивається</a:t>
            </a:r>
            <a:r>
              <a:rPr lang="ru-RU" dirty="0"/>
              <a:t> </a:t>
            </a:r>
            <a:r>
              <a:rPr lang="ru-RU" dirty="0" err="1"/>
              <a:t>Атлантичним</a:t>
            </a:r>
            <a:r>
              <a:rPr lang="ru-RU" dirty="0"/>
              <a:t> океаном, </a:t>
            </a:r>
            <a:r>
              <a:rPr lang="ru-RU" u="sng" dirty="0"/>
              <a:t>на </a:t>
            </a:r>
            <a:r>
              <a:rPr lang="ru-RU" u="sng" dirty="0" err="1"/>
              <a:t>півдні</a:t>
            </a:r>
            <a:r>
              <a:rPr lang="ru-RU" dirty="0"/>
              <a:t> - </a:t>
            </a:r>
            <a:r>
              <a:rPr lang="ru-RU" dirty="0" err="1"/>
              <a:t>Середземним</a:t>
            </a:r>
            <a:r>
              <a:rPr lang="ru-RU" dirty="0"/>
              <a:t> </a:t>
            </a:r>
            <a:r>
              <a:rPr lang="ru-RU" dirty="0" err="1"/>
              <a:t>морем,</a:t>
            </a:r>
            <a:r>
              <a:rPr lang="ru-RU" u="sng" dirty="0" err="1"/>
              <a:t>на</a:t>
            </a:r>
            <a:r>
              <a:rPr lang="ru-RU" u="sng" dirty="0"/>
              <a:t> </a:t>
            </a:r>
            <a:r>
              <a:rPr lang="ru-RU" u="sng" dirty="0" err="1"/>
              <a:t>півночі</a:t>
            </a:r>
            <a:r>
              <a:rPr lang="ru-RU" dirty="0"/>
              <a:t> - протокою Ла-Манш.</a:t>
            </a:r>
            <a:br>
              <a:rPr lang="ru-RU" dirty="0"/>
            </a:br>
            <a:endParaRPr lang="ru-RU" dirty="0"/>
          </a:p>
        </p:txBody>
      </p:sp>
      <p:pic>
        <p:nvPicPr>
          <p:cNvPr id="4" name="Содержимое 3" descr="images.jpg"/>
          <p:cNvPicPr>
            <a:picLocks noGrp="1" noChangeAspect="1"/>
          </p:cNvPicPr>
          <p:nvPr>
            <p:ph idx="1"/>
          </p:nvPr>
        </p:nvPicPr>
        <p:blipFill>
          <a:blip r:embed="rId2"/>
          <a:stretch>
            <a:fillRect/>
          </a:stretch>
        </p:blipFill>
        <p:spPr>
          <a:xfrm>
            <a:off x="3214678" y="1285860"/>
            <a:ext cx="5736868" cy="35004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3008313" cy="1162050"/>
          </a:xfrm>
        </p:spPr>
        <p:txBody>
          <a:bodyPr/>
          <a:lstStyle/>
          <a:p>
            <a:r>
              <a:rPr lang="uk-UA" dirty="0"/>
              <a:t>Природні умови і ресурси</a:t>
            </a:r>
            <a:r>
              <a:rPr lang="ru-RU" dirty="0"/>
              <a:t/>
            </a:r>
            <a:br>
              <a:rPr lang="ru-RU" dirty="0"/>
            </a:br>
            <a:endParaRPr lang="ru-RU" dirty="0"/>
          </a:p>
        </p:txBody>
      </p:sp>
      <p:pic>
        <p:nvPicPr>
          <p:cNvPr id="5" name="Содержимое 4" descr="french_alps1-620x465.jpg"/>
          <p:cNvPicPr>
            <a:picLocks noGrp="1" noChangeAspect="1"/>
          </p:cNvPicPr>
          <p:nvPr>
            <p:ph idx="1"/>
          </p:nvPr>
        </p:nvPicPr>
        <p:blipFill>
          <a:blip r:embed="rId2"/>
          <a:stretch>
            <a:fillRect/>
          </a:stretch>
        </p:blipFill>
        <p:spPr>
          <a:xfrm>
            <a:off x="3575050" y="1282700"/>
            <a:ext cx="5111750" cy="3833813"/>
          </a:xfrm>
        </p:spPr>
      </p:pic>
      <p:sp>
        <p:nvSpPr>
          <p:cNvPr id="4" name="Текст 3"/>
          <p:cNvSpPr>
            <a:spLocks noGrp="1"/>
          </p:cNvSpPr>
          <p:nvPr>
            <p:ph type="body" sz="half" idx="2"/>
          </p:nvPr>
        </p:nvSpPr>
        <p:spPr>
          <a:xfrm>
            <a:off x="428596" y="857232"/>
            <a:ext cx="3222627" cy="5072098"/>
          </a:xfrm>
        </p:spPr>
        <p:txBody>
          <a:bodyPr>
            <a:noAutofit/>
          </a:bodyPr>
          <a:lstStyle/>
          <a:p>
            <a:r>
              <a:rPr lang="ru-RU" sz="1200" b="1" dirty="0">
                <a:latin typeface="MS Reference Sans Serif" pitchFamily="34" charset="0"/>
              </a:rPr>
              <a:t>За </a:t>
            </a:r>
            <a:r>
              <a:rPr lang="ru-RU" sz="1200" b="1" dirty="0" err="1">
                <a:latin typeface="MS Reference Sans Serif" pitchFamily="34" charset="0"/>
              </a:rPr>
              <a:t>площею</a:t>
            </a:r>
            <a:r>
              <a:rPr lang="ru-RU" sz="1200" b="1" dirty="0">
                <a:latin typeface="MS Reference Sans Serif" pitchFamily="34" charset="0"/>
              </a:rPr>
              <a:t> </a:t>
            </a:r>
            <a:r>
              <a:rPr lang="ru-RU" sz="1200" b="1" dirty="0" err="1">
                <a:latin typeface="MS Reference Sans Serif" pitchFamily="34" charset="0"/>
              </a:rPr>
              <a:t>Франція</a:t>
            </a:r>
            <a:r>
              <a:rPr lang="ru-RU" sz="1200" b="1" dirty="0">
                <a:latin typeface="MS Reference Sans Serif" pitchFamily="34" charset="0"/>
              </a:rPr>
              <a:t> </a:t>
            </a:r>
            <a:r>
              <a:rPr lang="ru-RU" sz="1200" b="1" dirty="0" err="1">
                <a:latin typeface="MS Reference Sans Serif" pitchFamily="34" charset="0"/>
              </a:rPr>
              <a:t>є</a:t>
            </a:r>
            <a:r>
              <a:rPr lang="ru-RU" sz="1200" b="1" dirty="0">
                <a:latin typeface="MS Reference Sans Serif" pitchFamily="34" charset="0"/>
              </a:rPr>
              <a:t> </a:t>
            </a:r>
            <a:r>
              <a:rPr lang="ru-RU" sz="1200" b="1" dirty="0" err="1">
                <a:latin typeface="MS Reference Sans Serif" pitchFamily="34" charset="0"/>
              </a:rPr>
              <a:t>найбільшою</a:t>
            </a:r>
            <a:r>
              <a:rPr lang="ru-RU" sz="1200" b="1" dirty="0">
                <a:latin typeface="MS Reference Sans Serif" pitchFamily="34" charset="0"/>
              </a:rPr>
              <a:t> </a:t>
            </a:r>
            <a:r>
              <a:rPr lang="ru-RU" sz="1200" b="1" dirty="0" err="1">
                <a:latin typeface="MS Reference Sans Serif" pitchFamily="34" charset="0"/>
              </a:rPr>
              <a:t>країною</a:t>
            </a:r>
            <a:r>
              <a:rPr lang="ru-RU" sz="1200" b="1" dirty="0">
                <a:latin typeface="MS Reference Sans Serif" pitchFamily="34" charset="0"/>
              </a:rPr>
              <a:t> </a:t>
            </a:r>
            <a:r>
              <a:rPr lang="ru-RU" sz="1200" b="1" dirty="0" err="1">
                <a:latin typeface="MS Reference Sans Serif" pitchFamily="34" charset="0"/>
              </a:rPr>
              <a:t>Західної</a:t>
            </a:r>
            <a:r>
              <a:rPr lang="ru-RU" sz="1200" b="1" dirty="0">
                <a:latin typeface="MS Reference Sans Serif" pitchFamily="34" charset="0"/>
              </a:rPr>
              <a:t> </a:t>
            </a:r>
            <a:r>
              <a:rPr lang="ru-RU" sz="1200" b="1" dirty="0" err="1">
                <a:latin typeface="MS Reference Sans Serif" pitchFamily="34" charset="0"/>
              </a:rPr>
              <a:t>Європи</a:t>
            </a:r>
            <a:r>
              <a:rPr lang="ru-RU" sz="1200" b="1" dirty="0">
                <a:latin typeface="MS Reference Sans Serif" pitchFamily="34" charset="0"/>
              </a:rPr>
              <a:t>. </a:t>
            </a:r>
            <a:r>
              <a:rPr lang="ru-RU" sz="1200" b="1" dirty="0" err="1">
                <a:latin typeface="MS Reference Sans Serif" pitchFamily="34" charset="0"/>
              </a:rPr>
              <a:t>Понад</a:t>
            </a:r>
            <a:r>
              <a:rPr lang="ru-RU" sz="1200" b="1" dirty="0">
                <a:latin typeface="MS Reference Sans Serif" pitchFamily="34" charset="0"/>
              </a:rPr>
              <a:t> 3/5 </a:t>
            </a:r>
            <a:r>
              <a:rPr lang="ru-RU" sz="1200" b="1" dirty="0" err="1">
                <a:latin typeface="MS Reference Sans Serif" pitchFamily="34" charset="0"/>
              </a:rPr>
              <a:t>території</a:t>
            </a:r>
            <a:r>
              <a:rPr lang="ru-RU" sz="1200" b="1" dirty="0">
                <a:latin typeface="MS Reference Sans Serif" pitchFamily="34" charset="0"/>
              </a:rPr>
              <a:t> </a:t>
            </a:r>
            <a:r>
              <a:rPr lang="ru-RU" sz="1200" b="1" dirty="0" err="1">
                <a:latin typeface="MS Reference Sans Serif" pitchFamily="34" charset="0"/>
              </a:rPr>
              <a:t>становлять</a:t>
            </a:r>
            <a:r>
              <a:rPr lang="ru-RU" sz="1200" b="1" dirty="0">
                <a:latin typeface="MS Reference Sans Serif" pitchFamily="34" charset="0"/>
              </a:rPr>
              <a:t> </a:t>
            </a:r>
            <a:r>
              <a:rPr lang="ru-RU" sz="1200" b="1" dirty="0" err="1">
                <a:latin typeface="MS Reference Sans Serif" pitchFamily="34" charset="0"/>
              </a:rPr>
              <a:t>рівнини</a:t>
            </a:r>
            <a:r>
              <a:rPr lang="ru-RU" sz="1200" b="1" dirty="0">
                <a:latin typeface="MS Reference Sans Serif" pitchFamily="34" charset="0"/>
              </a:rPr>
              <a:t>, </a:t>
            </a:r>
            <a:r>
              <a:rPr lang="ru-RU" sz="1200" b="1" dirty="0" err="1">
                <a:latin typeface="MS Reference Sans Serif" pitchFamily="34" charset="0"/>
              </a:rPr>
              <a:t>які</a:t>
            </a:r>
            <a:r>
              <a:rPr lang="ru-RU" sz="1200" b="1" dirty="0">
                <a:latin typeface="MS Reference Sans Serif" pitchFamily="34" charset="0"/>
              </a:rPr>
              <a:t> </a:t>
            </a:r>
            <a:r>
              <a:rPr lang="ru-RU" sz="1200" b="1" dirty="0" err="1">
                <a:latin typeface="MS Reference Sans Serif" pitchFamily="34" charset="0"/>
              </a:rPr>
              <a:t>тягнуться</a:t>
            </a:r>
            <a:r>
              <a:rPr lang="ru-RU" sz="1200" b="1" dirty="0">
                <a:latin typeface="MS Reference Sans Serif" pitchFamily="34" charset="0"/>
              </a:rPr>
              <a:t> </a:t>
            </a:r>
            <a:r>
              <a:rPr lang="ru-RU" sz="1200" b="1" dirty="0" err="1">
                <a:latin typeface="MS Reference Sans Serif" pitchFamily="34" charset="0"/>
              </a:rPr>
              <a:t>суцільною</a:t>
            </a:r>
            <a:r>
              <a:rPr lang="ru-RU" sz="1200" b="1" dirty="0">
                <a:latin typeface="MS Reference Sans Serif" pitchFamily="34" charset="0"/>
              </a:rPr>
              <a:t> </a:t>
            </a:r>
            <a:r>
              <a:rPr lang="ru-RU" sz="1200" b="1" dirty="0" err="1">
                <a:latin typeface="MS Reference Sans Serif" pitchFamily="34" charset="0"/>
              </a:rPr>
              <a:t>смугою</a:t>
            </a:r>
            <a:r>
              <a:rPr lang="ru-RU" sz="1200" b="1" dirty="0">
                <a:latin typeface="MS Reference Sans Serif" pitchFamily="34" charset="0"/>
              </a:rPr>
              <a:t> </a:t>
            </a:r>
            <a:r>
              <a:rPr lang="ru-RU" sz="1200" b="1" dirty="0" err="1">
                <a:latin typeface="MS Reference Sans Serif" pitchFamily="34" charset="0"/>
              </a:rPr>
              <a:t>від</a:t>
            </a:r>
            <a:r>
              <a:rPr lang="ru-RU" sz="1200" b="1" dirty="0">
                <a:latin typeface="MS Reference Sans Serif" pitchFamily="34" charset="0"/>
              </a:rPr>
              <a:t> </a:t>
            </a:r>
            <a:r>
              <a:rPr lang="ru-RU" sz="1200" b="1" dirty="0" err="1">
                <a:latin typeface="MS Reference Sans Serif" pitchFamily="34" charset="0"/>
              </a:rPr>
              <a:t>бельгійського</a:t>
            </a:r>
            <a:r>
              <a:rPr lang="ru-RU" sz="1200" b="1" dirty="0">
                <a:latin typeface="MS Reference Sans Serif" pitchFamily="34" charset="0"/>
              </a:rPr>
              <a:t> кордону до </a:t>
            </a:r>
            <a:r>
              <a:rPr lang="ru-RU" sz="1200" b="1" dirty="0" err="1">
                <a:latin typeface="MS Reference Sans Serif" pitchFamily="34" charset="0"/>
              </a:rPr>
              <a:t>Піренеїв</a:t>
            </a:r>
            <a:r>
              <a:rPr lang="ru-RU" sz="1200" b="1" dirty="0">
                <a:latin typeface="MS Reference Sans Serif" pitchFamily="34" charset="0"/>
              </a:rPr>
              <a:t>. </a:t>
            </a:r>
            <a:r>
              <a:rPr lang="ru-RU" sz="1200" b="1" dirty="0" err="1">
                <a:latin typeface="MS Reference Sans Serif" pitchFamily="34" charset="0"/>
              </a:rPr>
              <a:t>Гірські</a:t>
            </a:r>
            <a:r>
              <a:rPr lang="ru-RU" sz="1200" b="1" dirty="0">
                <a:latin typeface="MS Reference Sans Serif" pitchFamily="34" charset="0"/>
              </a:rPr>
              <a:t> </a:t>
            </a:r>
            <a:r>
              <a:rPr lang="ru-RU" sz="1200" b="1" dirty="0" err="1">
                <a:latin typeface="MS Reference Sans Serif" pitchFamily="34" charset="0"/>
              </a:rPr>
              <a:t>території</a:t>
            </a:r>
            <a:r>
              <a:rPr lang="ru-RU" sz="1200" b="1" dirty="0">
                <a:latin typeface="MS Reference Sans Serif" pitchFamily="34" charset="0"/>
              </a:rPr>
              <a:t> (</a:t>
            </a:r>
            <a:r>
              <a:rPr lang="ru-RU" sz="1200" b="1" dirty="0" err="1">
                <a:latin typeface="MS Reference Sans Serif" pitchFamily="34" charset="0"/>
              </a:rPr>
              <a:t>Арденни</a:t>
            </a:r>
            <a:r>
              <a:rPr lang="ru-RU" sz="1200" b="1" dirty="0">
                <a:latin typeface="MS Reference Sans Serif" pitchFamily="34" charset="0"/>
              </a:rPr>
              <a:t>, </a:t>
            </a:r>
            <a:r>
              <a:rPr lang="ru-RU" sz="1200" b="1" dirty="0" err="1">
                <a:latin typeface="MS Reference Sans Serif" pitchFamily="34" charset="0"/>
              </a:rPr>
              <a:t>Вогези</a:t>
            </a:r>
            <a:r>
              <a:rPr lang="ru-RU" sz="1200" b="1" dirty="0">
                <a:latin typeface="MS Reference Sans Serif" pitchFamily="34" charset="0"/>
              </a:rPr>
              <a:t>, </a:t>
            </a:r>
            <a:r>
              <a:rPr lang="ru-RU" sz="1200" b="1" dirty="0" err="1">
                <a:latin typeface="MS Reference Sans Serif" pitchFamily="34" charset="0"/>
              </a:rPr>
              <a:t>Центральний</a:t>
            </a:r>
            <a:r>
              <a:rPr lang="ru-RU" sz="1200" b="1" dirty="0">
                <a:latin typeface="MS Reference Sans Serif" pitchFamily="34" charset="0"/>
              </a:rPr>
              <a:t> </a:t>
            </a:r>
            <a:r>
              <a:rPr lang="ru-RU" sz="1200" b="1" dirty="0" err="1">
                <a:latin typeface="MS Reference Sans Serif" pitchFamily="34" charset="0"/>
              </a:rPr>
              <a:t>Французький</a:t>
            </a:r>
            <a:r>
              <a:rPr lang="ru-RU" sz="1200" b="1" dirty="0">
                <a:latin typeface="MS Reference Sans Serif" pitchFamily="34" charset="0"/>
              </a:rPr>
              <a:t> </a:t>
            </a:r>
            <a:r>
              <a:rPr lang="ru-RU" sz="1200" b="1" dirty="0" err="1">
                <a:latin typeface="MS Reference Sans Serif" pitchFamily="34" charset="0"/>
              </a:rPr>
              <a:t>і</a:t>
            </a:r>
            <a:r>
              <a:rPr lang="ru-RU" sz="1200" b="1" dirty="0">
                <a:latin typeface="MS Reference Sans Serif" pitchFamily="34" charset="0"/>
              </a:rPr>
              <a:t> </a:t>
            </a:r>
            <a:r>
              <a:rPr lang="ru-RU" sz="1200" b="1" dirty="0" err="1">
                <a:latin typeface="MS Reference Sans Serif" pitchFamily="34" charset="0"/>
              </a:rPr>
              <a:t>Армориканський</a:t>
            </a:r>
            <a:r>
              <a:rPr lang="ru-RU" sz="1200" b="1" dirty="0">
                <a:latin typeface="MS Reference Sans Serif" pitchFamily="34" charset="0"/>
              </a:rPr>
              <a:t> </a:t>
            </a:r>
            <a:r>
              <a:rPr lang="ru-RU" sz="1200" b="1" dirty="0" err="1">
                <a:latin typeface="MS Reference Sans Serif" pitchFamily="34" charset="0"/>
              </a:rPr>
              <a:t>масиви</a:t>
            </a:r>
            <a:r>
              <a:rPr lang="ru-RU" sz="1200" b="1" dirty="0">
                <a:latin typeface="MS Reference Sans Serif" pitchFamily="34" charset="0"/>
              </a:rPr>
              <a:t>) належать до </a:t>
            </a:r>
            <a:r>
              <a:rPr lang="ru-RU" sz="1200" b="1" dirty="0" err="1">
                <a:latin typeface="MS Reference Sans Serif" pitchFamily="34" charset="0"/>
              </a:rPr>
              <a:t>середньовисотних</a:t>
            </a:r>
            <a:r>
              <a:rPr lang="ru-RU" sz="1200" b="1" dirty="0">
                <a:latin typeface="MS Reference Sans Serif" pitchFamily="34" charset="0"/>
              </a:rPr>
              <a:t>, сильно </a:t>
            </a:r>
            <a:r>
              <a:rPr lang="ru-RU" sz="1200" b="1" dirty="0" err="1">
                <a:latin typeface="MS Reference Sans Serif" pitchFamily="34" charset="0"/>
              </a:rPr>
              <a:t>зруйнованих</a:t>
            </a:r>
            <a:r>
              <a:rPr lang="ru-RU" sz="1200" b="1" dirty="0">
                <a:latin typeface="MS Reference Sans Serif" pitchFamily="34" charset="0"/>
              </a:rPr>
              <a:t> </a:t>
            </a:r>
            <a:r>
              <a:rPr lang="ru-RU" sz="1200" b="1" dirty="0" err="1">
                <a:latin typeface="MS Reference Sans Serif" pitchFamily="34" charset="0"/>
              </a:rPr>
              <a:t>і</a:t>
            </a:r>
            <a:r>
              <a:rPr lang="ru-RU" sz="1200" b="1" dirty="0">
                <a:latin typeface="MS Reference Sans Serif" pitchFamily="34" charset="0"/>
              </a:rPr>
              <a:t> </a:t>
            </a:r>
            <a:r>
              <a:rPr lang="ru-RU" sz="1200" b="1" dirty="0" err="1">
                <a:latin typeface="MS Reference Sans Serif" pitchFamily="34" charset="0"/>
              </a:rPr>
              <a:t>вирівняних</a:t>
            </a:r>
            <a:r>
              <a:rPr lang="ru-RU" sz="1200" b="1" dirty="0">
                <a:latin typeface="MS Reference Sans Serif" pitchFamily="34" charset="0"/>
              </a:rPr>
              <a:t>. </a:t>
            </a:r>
            <a:br>
              <a:rPr lang="ru-RU" sz="1200" b="1" dirty="0">
                <a:latin typeface="MS Reference Sans Serif" pitchFamily="34" charset="0"/>
              </a:rPr>
            </a:br>
            <a:r>
              <a:rPr lang="ru-RU" sz="1200" b="1" dirty="0" err="1">
                <a:latin typeface="MS Reference Sans Serif" pitchFamily="34" charset="0"/>
              </a:rPr>
              <a:t>Надра</a:t>
            </a:r>
            <a:r>
              <a:rPr lang="ru-RU" sz="1200" b="1" dirty="0">
                <a:latin typeface="MS Reference Sans Serif" pitchFamily="34" charset="0"/>
              </a:rPr>
              <a:t> </a:t>
            </a:r>
            <a:r>
              <a:rPr lang="ru-RU" sz="1200" b="1" dirty="0" err="1">
                <a:latin typeface="MS Reference Sans Serif" pitchFamily="34" charset="0"/>
              </a:rPr>
              <a:t>Франції</a:t>
            </a:r>
            <a:r>
              <a:rPr lang="ru-RU" sz="1200" b="1" dirty="0">
                <a:latin typeface="MS Reference Sans Serif" pitchFamily="34" charset="0"/>
              </a:rPr>
              <a:t> </a:t>
            </a:r>
            <a:r>
              <a:rPr lang="ru-RU" sz="1200" b="1" dirty="0" err="1">
                <a:latin typeface="MS Reference Sans Serif" pitchFamily="34" charset="0"/>
              </a:rPr>
              <a:t>багаті</a:t>
            </a:r>
            <a:r>
              <a:rPr lang="ru-RU" sz="1200" b="1" dirty="0">
                <a:latin typeface="MS Reference Sans Serif" pitchFamily="34" charset="0"/>
              </a:rPr>
              <a:t> на </a:t>
            </a:r>
            <a:r>
              <a:rPr lang="ru-RU" sz="1200" b="1" dirty="0" err="1">
                <a:latin typeface="MS Reference Sans Serif" pitchFamily="34" charset="0"/>
              </a:rPr>
              <a:t>залізні</a:t>
            </a:r>
            <a:r>
              <a:rPr lang="ru-RU" sz="1200" b="1" dirty="0">
                <a:latin typeface="MS Reference Sans Serif" pitchFamily="34" charset="0"/>
              </a:rPr>
              <a:t> </a:t>
            </a:r>
            <a:r>
              <a:rPr lang="ru-RU" sz="1200" b="1" dirty="0" err="1">
                <a:latin typeface="MS Reference Sans Serif" pitchFamily="34" charset="0"/>
              </a:rPr>
              <a:t>руди</a:t>
            </a:r>
            <a:r>
              <a:rPr lang="ru-RU" sz="1200" b="1" dirty="0">
                <a:latin typeface="MS Reference Sans Serif" pitchFamily="34" charset="0"/>
              </a:rPr>
              <a:t> (</a:t>
            </a:r>
            <a:r>
              <a:rPr lang="ru-RU" sz="1200" b="1" dirty="0" err="1">
                <a:latin typeface="MS Reference Sans Serif" pitchFamily="34" charset="0"/>
              </a:rPr>
              <a:t>Лотарингія</a:t>
            </a:r>
            <a:r>
              <a:rPr lang="ru-RU" sz="1200" b="1" dirty="0">
                <a:latin typeface="MS Reference Sans Serif" pitchFamily="34" charset="0"/>
              </a:rPr>
              <a:t>), </a:t>
            </a:r>
            <a:r>
              <a:rPr lang="ru-RU" sz="1200" b="1" dirty="0" err="1">
                <a:latin typeface="MS Reference Sans Serif" pitchFamily="34" charset="0"/>
              </a:rPr>
              <a:t>боксити</a:t>
            </a:r>
            <a:r>
              <a:rPr lang="ru-RU" sz="1200" b="1" dirty="0">
                <a:latin typeface="MS Reference Sans Serif" pitchFamily="34" charset="0"/>
              </a:rPr>
              <a:t> (Прованс), </a:t>
            </a:r>
            <a:r>
              <a:rPr lang="ru-RU" sz="1200" b="1" dirty="0" err="1">
                <a:latin typeface="MS Reference Sans Serif" pitchFamily="34" charset="0"/>
              </a:rPr>
              <a:t>калійну</a:t>
            </a:r>
            <a:r>
              <a:rPr lang="ru-RU" sz="1200" b="1" dirty="0">
                <a:latin typeface="MS Reference Sans Serif" pitchFamily="34" charset="0"/>
              </a:rPr>
              <a:t> (</a:t>
            </a:r>
            <a:r>
              <a:rPr lang="ru-RU" sz="1200" b="1" dirty="0" err="1">
                <a:latin typeface="MS Reference Sans Serif" pitchFamily="34" charset="0"/>
              </a:rPr>
              <a:t>Ельзас</a:t>
            </a:r>
            <a:r>
              <a:rPr lang="ru-RU" sz="1200" b="1" dirty="0">
                <a:latin typeface="MS Reference Sans Serif" pitchFamily="34" charset="0"/>
              </a:rPr>
              <a:t>) </a:t>
            </a:r>
            <a:r>
              <a:rPr lang="ru-RU" sz="1200" b="1" dirty="0" err="1">
                <a:latin typeface="MS Reference Sans Serif" pitchFamily="34" charset="0"/>
              </a:rPr>
              <a:t>і</a:t>
            </a:r>
            <a:r>
              <a:rPr lang="ru-RU" sz="1200" b="1" dirty="0">
                <a:latin typeface="MS Reference Sans Serif" pitchFamily="34" charset="0"/>
              </a:rPr>
              <a:t> </a:t>
            </a:r>
            <a:r>
              <a:rPr lang="ru-RU" sz="1200" b="1" dirty="0" err="1">
                <a:latin typeface="MS Reference Sans Serif" pitchFamily="34" charset="0"/>
              </a:rPr>
              <a:t>кам'яну</a:t>
            </a:r>
            <a:r>
              <a:rPr lang="ru-RU" sz="1200" b="1" dirty="0">
                <a:latin typeface="MS Reference Sans Serif" pitchFamily="34" charset="0"/>
              </a:rPr>
              <a:t> (</a:t>
            </a:r>
            <a:r>
              <a:rPr lang="ru-RU" sz="1200" b="1" dirty="0" err="1">
                <a:latin typeface="MS Reference Sans Serif" pitchFamily="34" charset="0"/>
              </a:rPr>
              <a:t>Лотарингія</a:t>
            </a:r>
            <a:r>
              <a:rPr lang="ru-RU" sz="1200" b="1" dirty="0">
                <a:latin typeface="MS Reference Sans Serif" pitchFamily="34" charset="0"/>
              </a:rPr>
              <a:t>) </a:t>
            </a:r>
            <a:r>
              <a:rPr lang="ru-RU" sz="1200" b="1" dirty="0" err="1">
                <a:latin typeface="MS Reference Sans Serif" pitchFamily="34" charset="0"/>
              </a:rPr>
              <a:t>сіль</a:t>
            </a:r>
            <a:r>
              <a:rPr lang="ru-RU" sz="1200" b="1" dirty="0">
                <a:latin typeface="MS Reference Sans Serif" pitchFamily="34" charset="0"/>
              </a:rPr>
              <a:t>, </a:t>
            </a:r>
            <a:r>
              <a:rPr lang="ru-RU" sz="1200" b="1" dirty="0" err="1">
                <a:latin typeface="MS Reference Sans Serif" pitchFamily="34" charset="0"/>
              </a:rPr>
              <a:t>уранові</a:t>
            </a:r>
            <a:r>
              <a:rPr lang="ru-RU" sz="1200" b="1" dirty="0">
                <a:latin typeface="MS Reference Sans Serif" pitchFamily="34" charset="0"/>
              </a:rPr>
              <a:t> </a:t>
            </a:r>
            <a:r>
              <a:rPr lang="ru-RU" sz="1200" b="1" dirty="0" err="1">
                <a:latin typeface="MS Reference Sans Serif" pitchFamily="34" charset="0"/>
              </a:rPr>
              <a:t>руди</a:t>
            </a:r>
            <a:r>
              <a:rPr lang="ru-RU" sz="1200" b="1" dirty="0">
                <a:latin typeface="MS Reference Sans Serif" pitchFamily="34" charset="0"/>
              </a:rPr>
              <a:t> (</a:t>
            </a:r>
            <a:r>
              <a:rPr lang="ru-RU" sz="1200" b="1" dirty="0" err="1">
                <a:latin typeface="MS Reference Sans Serif" pitchFamily="34" charset="0"/>
              </a:rPr>
              <a:t>Центральний</a:t>
            </a:r>
            <a:r>
              <a:rPr lang="ru-RU" sz="1200" b="1" dirty="0">
                <a:latin typeface="MS Reference Sans Serif" pitchFamily="34" charset="0"/>
              </a:rPr>
              <a:t> </a:t>
            </a:r>
            <a:r>
              <a:rPr lang="ru-RU" sz="1200" b="1" dirty="0" err="1">
                <a:latin typeface="MS Reference Sans Serif" pitchFamily="34" charset="0"/>
              </a:rPr>
              <a:t>масив</a:t>
            </a:r>
            <a:r>
              <a:rPr lang="ru-RU" sz="1200" b="1" dirty="0">
                <a:latin typeface="MS Reference Sans Serif" pitchFamily="34" charset="0"/>
              </a:rPr>
              <a:t>). На </a:t>
            </a:r>
            <a:r>
              <a:rPr lang="ru-RU" sz="1200" b="1" dirty="0" err="1">
                <a:latin typeface="MS Reference Sans Serif" pitchFamily="34" charset="0"/>
              </a:rPr>
              <a:t>паливні</a:t>
            </a:r>
            <a:r>
              <a:rPr lang="ru-RU" sz="1200" b="1" dirty="0">
                <a:latin typeface="MS Reference Sans Serif" pitchFamily="34" charset="0"/>
              </a:rPr>
              <a:t> </a:t>
            </a:r>
            <a:r>
              <a:rPr lang="ru-RU" sz="1200" b="1" dirty="0" err="1">
                <a:latin typeface="MS Reference Sans Serif" pitchFamily="34" charset="0"/>
              </a:rPr>
              <a:t>ресурси</a:t>
            </a:r>
            <a:r>
              <a:rPr lang="ru-RU" sz="1200" b="1" dirty="0">
                <a:latin typeface="MS Reference Sans Serif" pitchFamily="34" charset="0"/>
              </a:rPr>
              <a:t> </a:t>
            </a:r>
            <a:r>
              <a:rPr lang="ru-RU" sz="1200" b="1" dirty="0" err="1">
                <a:latin typeface="MS Reference Sans Serif" pitchFamily="34" charset="0"/>
              </a:rPr>
              <a:t>країна</a:t>
            </a:r>
            <a:r>
              <a:rPr lang="ru-RU" sz="1200" b="1" dirty="0">
                <a:latin typeface="MS Reference Sans Serif" pitchFamily="34" charset="0"/>
              </a:rPr>
              <a:t> </a:t>
            </a:r>
            <a:r>
              <a:rPr lang="ru-RU" sz="1200" b="1" dirty="0" err="1">
                <a:latin typeface="MS Reference Sans Serif" pitchFamily="34" charset="0"/>
              </a:rPr>
              <a:t>бідна</a:t>
            </a:r>
            <a:r>
              <a:rPr lang="ru-RU" sz="1200" b="1" dirty="0">
                <a:latin typeface="MS Reference Sans Serif" pitchFamily="34" charset="0"/>
              </a:rPr>
              <a:t>. </a:t>
            </a:r>
            <a:r>
              <a:rPr lang="ru-RU" sz="1200" b="1" dirty="0" err="1">
                <a:latin typeface="MS Reference Sans Serif" pitchFamily="34" charset="0"/>
              </a:rPr>
              <a:t>Вугільні</a:t>
            </a:r>
            <a:r>
              <a:rPr lang="ru-RU" sz="1200" b="1" dirty="0">
                <a:latin typeface="MS Reference Sans Serif" pitchFamily="34" charset="0"/>
              </a:rPr>
              <a:t> </a:t>
            </a:r>
            <a:r>
              <a:rPr lang="ru-RU" sz="1200" b="1" dirty="0" err="1">
                <a:latin typeface="MS Reference Sans Serif" pitchFamily="34" charset="0"/>
              </a:rPr>
              <a:t>басейни</a:t>
            </a:r>
            <a:r>
              <a:rPr lang="ru-RU" sz="1200" b="1" dirty="0">
                <a:latin typeface="MS Reference Sans Serif" pitchFamily="34" charset="0"/>
              </a:rPr>
              <a:t> – </a:t>
            </a:r>
            <a:r>
              <a:rPr lang="ru-RU" sz="1200" b="1" dirty="0" err="1">
                <a:latin typeface="MS Reference Sans Serif" pitchFamily="34" charset="0"/>
              </a:rPr>
              <a:t>Північний</a:t>
            </a:r>
            <a:r>
              <a:rPr lang="ru-RU" sz="1200" b="1" dirty="0">
                <a:latin typeface="MS Reference Sans Serif" pitchFamily="34" charset="0"/>
              </a:rPr>
              <a:t> (</a:t>
            </a:r>
            <a:r>
              <a:rPr lang="ru-RU" sz="1200" b="1" dirty="0" err="1">
                <a:latin typeface="MS Reference Sans Serif" pitchFamily="34" charset="0"/>
              </a:rPr>
              <a:t>одне</a:t>
            </a:r>
            <a:r>
              <a:rPr lang="ru-RU" sz="1200" b="1" dirty="0">
                <a:latin typeface="MS Reference Sans Serif" pitchFamily="34" charset="0"/>
              </a:rPr>
              <a:t> </a:t>
            </a:r>
            <a:r>
              <a:rPr lang="ru-RU" sz="1200" b="1" dirty="0" err="1">
                <a:latin typeface="MS Reference Sans Serif" pitchFamily="34" charset="0"/>
              </a:rPr>
              <a:t>ціле</a:t>
            </a:r>
            <a:r>
              <a:rPr lang="ru-RU" sz="1200" b="1" dirty="0">
                <a:latin typeface="MS Reference Sans Serif" pitchFamily="34" charset="0"/>
              </a:rPr>
              <a:t> </a:t>
            </a:r>
            <a:r>
              <a:rPr lang="ru-RU" sz="1200" b="1" dirty="0" err="1">
                <a:latin typeface="MS Reference Sans Serif" pitchFamily="34" charset="0"/>
              </a:rPr>
              <a:t>з</a:t>
            </a:r>
            <a:r>
              <a:rPr lang="ru-RU" sz="1200" b="1" dirty="0">
                <a:latin typeface="MS Reference Sans Serif" pitchFamily="34" charset="0"/>
              </a:rPr>
              <a:t> </a:t>
            </a:r>
            <a:r>
              <a:rPr lang="ru-RU" sz="1200" b="1" dirty="0" err="1">
                <a:latin typeface="MS Reference Sans Serif" pitchFamily="34" charset="0"/>
              </a:rPr>
              <a:t>бельгійським</a:t>
            </a:r>
            <a:r>
              <a:rPr lang="ru-RU" sz="1200" b="1" dirty="0">
                <a:latin typeface="MS Reference Sans Serif" pitchFamily="34" charset="0"/>
              </a:rPr>
              <a:t>) </a:t>
            </a:r>
            <a:r>
              <a:rPr lang="ru-RU" sz="1200" b="1" dirty="0" err="1">
                <a:latin typeface="MS Reference Sans Serif" pitchFamily="34" charset="0"/>
              </a:rPr>
              <a:t>і</a:t>
            </a:r>
            <a:r>
              <a:rPr lang="ru-RU" sz="1200" b="1" dirty="0">
                <a:latin typeface="MS Reference Sans Serif" pitchFamily="34" charset="0"/>
              </a:rPr>
              <a:t> </a:t>
            </a:r>
            <a:r>
              <a:rPr lang="ru-RU" sz="1200" b="1" dirty="0" err="1">
                <a:latin typeface="MS Reference Sans Serif" pitchFamily="34" charset="0"/>
              </a:rPr>
              <a:t>Лотаринзький</a:t>
            </a:r>
            <a:r>
              <a:rPr lang="ru-RU" sz="1200" b="1" dirty="0">
                <a:latin typeface="MS Reference Sans Serif" pitchFamily="34" charset="0"/>
              </a:rPr>
              <a:t> (</a:t>
            </a:r>
            <a:r>
              <a:rPr lang="ru-RU" sz="1200" b="1" dirty="0" err="1">
                <a:latin typeface="MS Reference Sans Serif" pitchFamily="34" charset="0"/>
              </a:rPr>
              <a:t>одне</a:t>
            </a:r>
            <a:r>
              <a:rPr lang="ru-RU" sz="1200" b="1" dirty="0">
                <a:latin typeface="MS Reference Sans Serif" pitchFamily="34" charset="0"/>
              </a:rPr>
              <a:t> </a:t>
            </a:r>
            <a:r>
              <a:rPr lang="ru-RU" sz="1200" b="1" dirty="0" err="1">
                <a:latin typeface="MS Reference Sans Serif" pitchFamily="34" charset="0"/>
              </a:rPr>
              <a:t>ціле</a:t>
            </a:r>
            <a:r>
              <a:rPr lang="ru-RU" sz="1200" b="1" dirty="0">
                <a:latin typeface="MS Reference Sans Serif" pitchFamily="34" charset="0"/>
              </a:rPr>
              <a:t> </a:t>
            </a:r>
            <a:r>
              <a:rPr lang="ru-RU" sz="1200" b="1" dirty="0" err="1">
                <a:latin typeface="MS Reference Sans Serif" pitchFamily="34" charset="0"/>
              </a:rPr>
              <a:t>з</a:t>
            </a:r>
            <a:r>
              <a:rPr lang="ru-RU" sz="1200" b="1" dirty="0">
                <a:latin typeface="MS Reference Sans Serif" pitchFamily="34" charset="0"/>
              </a:rPr>
              <a:t> </a:t>
            </a:r>
            <a:r>
              <a:rPr lang="ru-RU" sz="1200" b="1" dirty="0" err="1">
                <a:latin typeface="MS Reference Sans Serif" pitchFamily="34" charset="0"/>
              </a:rPr>
              <a:t>Саарським</a:t>
            </a:r>
            <a:r>
              <a:rPr lang="ru-RU" sz="1200" b="1" dirty="0">
                <a:latin typeface="MS Reference Sans Serif" pitchFamily="34" charset="0"/>
              </a:rPr>
              <a:t>) – </a:t>
            </a:r>
            <a:r>
              <a:rPr lang="ru-RU" sz="1200" b="1" dirty="0" err="1">
                <a:latin typeface="MS Reference Sans Serif" pitchFamily="34" charset="0"/>
              </a:rPr>
              <a:t>невеликі</a:t>
            </a:r>
            <a:r>
              <a:rPr lang="ru-RU" sz="1200" b="1" dirty="0">
                <a:latin typeface="MS Reference Sans Serif" pitchFamily="34" charset="0"/>
              </a:rPr>
              <a:t> та </a:t>
            </a:r>
            <a:r>
              <a:rPr lang="ru-RU" sz="1200" b="1" dirty="0" err="1">
                <a:latin typeface="MS Reference Sans Serif" pitchFamily="34" charset="0"/>
              </a:rPr>
              <a:t>економічно</a:t>
            </a:r>
            <a:r>
              <a:rPr lang="ru-RU" sz="1200" b="1" dirty="0">
                <a:latin typeface="MS Reference Sans Serif" pitchFamily="34" charset="0"/>
              </a:rPr>
              <a:t> </a:t>
            </a:r>
            <a:r>
              <a:rPr lang="ru-RU" sz="1200" b="1" dirty="0" err="1">
                <a:latin typeface="MS Reference Sans Serif" pitchFamily="34" charset="0"/>
              </a:rPr>
              <a:t>невигідні</a:t>
            </a:r>
            <a:r>
              <a:rPr lang="ru-RU" sz="1200" b="1" dirty="0">
                <a:latin typeface="MS Reference Sans Serif" pitchFamily="34" charset="0"/>
              </a:rPr>
              <a:t>. </a:t>
            </a:r>
            <a:r>
              <a:rPr lang="ru-RU" sz="1200" b="1" dirty="0" err="1">
                <a:latin typeface="MS Reference Sans Serif" pitchFamily="34" charset="0"/>
              </a:rPr>
              <a:t>Нафти</a:t>
            </a:r>
            <a:r>
              <a:rPr lang="ru-RU" sz="1200" b="1" dirty="0">
                <a:latin typeface="MS Reference Sans Serif" pitchFamily="34" charset="0"/>
              </a:rPr>
              <a:t> </a:t>
            </a:r>
            <a:r>
              <a:rPr lang="ru-RU" sz="1200" b="1" dirty="0" err="1">
                <a:latin typeface="MS Reference Sans Serif" pitchFamily="34" charset="0"/>
              </a:rPr>
              <a:t>і</a:t>
            </a:r>
            <a:r>
              <a:rPr lang="ru-RU" sz="1200" b="1" dirty="0">
                <a:latin typeface="MS Reference Sans Serif" pitchFamily="34" charset="0"/>
              </a:rPr>
              <a:t> природного газу практично </a:t>
            </a:r>
            <a:r>
              <a:rPr lang="ru-RU" sz="1200" b="1" dirty="0" err="1">
                <a:latin typeface="MS Reference Sans Serif" pitchFamily="34" charset="0"/>
              </a:rPr>
              <a:t>немає</a:t>
            </a:r>
            <a:r>
              <a:rPr lang="ru-RU" sz="1200" b="1" dirty="0">
                <a:latin typeface="MS Reference Sans Serif" pitchFamily="34" charset="0"/>
              </a:rPr>
              <a:t>. </a:t>
            </a:r>
            <a:r>
              <a:rPr lang="ru-RU" sz="1200" b="1" dirty="0" err="1">
                <a:latin typeface="MS Reference Sans Serif" pitchFamily="34" charset="0"/>
              </a:rPr>
              <a:t>Значними</a:t>
            </a:r>
            <a:r>
              <a:rPr lang="ru-RU" sz="1200" b="1" dirty="0">
                <a:latin typeface="MS Reference Sans Serif" pitchFamily="34" charset="0"/>
              </a:rPr>
              <a:t> </a:t>
            </a:r>
            <a:r>
              <a:rPr lang="ru-RU" sz="1200" b="1" dirty="0" err="1">
                <a:latin typeface="MS Reference Sans Serif" pitchFamily="34" charset="0"/>
              </a:rPr>
              <a:t>є</a:t>
            </a:r>
            <a:r>
              <a:rPr lang="ru-RU" sz="1200" b="1" dirty="0">
                <a:latin typeface="MS Reference Sans Serif" pitchFamily="34" charset="0"/>
              </a:rPr>
              <a:t> </a:t>
            </a:r>
            <a:r>
              <a:rPr lang="ru-RU" sz="1200" b="1" dirty="0" err="1">
                <a:latin typeface="MS Reference Sans Serif" pitchFamily="34" charset="0"/>
              </a:rPr>
              <a:t>ресурси</a:t>
            </a:r>
            <a:r>
              <a:rPr lang="ru-RU" sz="1200" b="1" dirty="0">
                <a:latin typeface="MS Reference Sans Serif" pitchFamily="34" charset="0"/>
              </a:rPr>
              <a:t> </a:t>
            </a:r>
            <a:r>
              <a:rPr lang="ru-RU" sz="1200" b="1" dirty="0" err="1">
                <a:latin typeface="MS Reference Sans Serif" pitchFamily="34" charset="0"/>
              </a:rPr>
              <a:t>гідроенергії</a:t>
            </a:r>
            <a:r>
              <a:rPr lang="ru-RU" sz="1200" b="1" dirty="0">
                <a:latin typeface="MS Reference Sans Serif" pitchFamily="34" charset="0"/>
              </a:rPr>
              <a:t> та </a:t>
            </a:r>
            <a:r>
              <a:rPr lang="ru-RU" sz="1200" b="1" dirty="0" err="1">
                <a:latin typeface="MS Reference Sans Serif" pitchFamily="34" charset="0"/>
              </a:rPr>
              <a:t>енергії</a:t>
            </a:r>
            <a:r>
              <a:rPr lang="ru-RU" sz="1200" b="1" dirty="0">
                <a:latin typeface="MS Reference Sans Serif" pitchFamily="34" charset="0"/>
              </a:rPr>
              <a:t> </a:t>
            </a:r>
            <a:r>
              <a:rPr lang="ru-RU" sz="1200" b="1" dirty="0" err="1">
                <a:latin typeface="MS Reference Sans Serif" pitchFamily="34" charset="0"/>
              </a:rPr>
              <a:t>припливів</a:t>
            </a:r>
            <a:r>
              <a:rPr lang="ru-RU" sz="1200" b="1" dirty="0">
                <a:latin typeface="MS Reference Sans Serif" pitchFamily="34" charset="0"/>
              </a:rPr>
              <a:t>. </a:t>
            </a:r>
            <a:br>
              <a:rPr lang="ru-RU" sz="1200" b="1" dirty="0">
                <a:latin typeface="MS Reference Sans Serif" pitchFamily="34" charset="0"/>
              </a:rPr>
            </a:br>
            <a:r>
              <a:rPr lang="ru-RU" sz="1200" b="1" dirty="0" err="1">
                <a:latin typeface="MS Reference Sans Serif" pitchFamily="34" charset="0"/>
              </a:rPr>
              <a:t>Важливим</a:t>
            </a:r>
            <a:r>
              <a:rPr lang="ru-RU" sz="1200" b="1" dirty="0">
                <a:latin typeface="MS Reference Sans Serif" pitchFamily="34" charset="0"/>
              </a:rPr>
              <a:t> </a:t>
            </a:r>
            <a:r>
              <a:rPr lang="ru-RU" sz="1200" b="1" dirty="0" err="1">
                <a:latin typeface="MS Reference Sans Serif" pitchFamily="34" charset="0"/>
              </a:rPr>
              <a:t>природним</a:t>
            </a:r>
            <a:r>
              <a:rPr lang="ru-RU" sz="1200" b="1" dirty="0">
                <a:latin typeface="MS Reference Sans Serif" pitchFamily="34" charset="0"/>
              </a:rPr>
              <a:t> </a:t>
            </a:r>
            <a:r>
              <a:rPr lang="ru-RU" sz="1200" b="1" dirty="0" err="1">
                <a:latin typeface="MS Reference Sans Serif" pitchFamily="34" charset="0"/>
              </a:rPr>
              <a:t>багатством</a:t>
            </a:r>
            <a:r>
              <a:rPr lang="ru-RU" sz="1200" b="1" dirty="0">
                <a:latin typeface="MS Reference Sans Serif" pitchFamily="34" charset="0"/>
              </a:rPr>
              <a:t> </a:t>
            </a:r>
            <a:r>
              <a:rPr lang="ru-RU" sz="1200" b="1" dirty="0" err="1">
                <a:latin typeface="MS Reference Sans Serif" pitchFamily="34" charset="0"/>
              </a:rPr>
              <a:t>Франції</a:t>
            </a:r>
            <a:r>
              <a:rPr lang="ru-RU" sz="1200" b="1" dirty="0">
                <a:latin typeface="MS Reference Sans Serif" pitchFamily="34" charset="0"/>
              </a:rPr>
              <a:t> </a:t>
            </a:r>
            <a:r>
              <a:rPr lang="ru-RU" sz="1200" b="1" dirty="0" err="1">
                <a:latin typeface="MS Reference Sans Serif" pitchFamily="34" charset="0"/>
              </a:rPr>
              <a:t>є</a:t>
            </a:r>
            <a:r>
              <a:rPr lang="ru-RU" sz="1200" b="1" dirty="0">
                <a:latin typeface="MS Reference Sans Serif" pitchFamily="34" charset="0"/>
              </a:rPr>
              <a:t> </a:t>
            </a:r>
            <a:r>
              <a:rPr lang="ru-RU" sz="1200" b="1" dirty="0" err="1">
                <a:latin typeface="MS Reference Sans Serif" pitchFamily="34" charset="0"/>
              </a:rPr>
              <a:t>її</a:t>
            </a:r>
            <a:r>
              <a:rPr lang="ru-RU" sz="1200" b="1" dirty="0">
                <a:latin typeface="MS Reference Sans Serif" pitchFamily="34" charset="0"/>
              </a:rPr>
              <a:t> </a:t>
            </a:r>
            <a:r>
              <a:rPr lang="ru-RU" sz="1200" b="1" dirty="0" err="1">
                <a:latin typeface="MS Reference Sans Serif" pitchFamily="34" charset="0"/>
              </a:rPr>
              <a:t>кліматичні</a:t>
            </a:r>
            <a:r>
              <a:rPr lang="ru-RU" sz="1200" b="1" dirty="0">
                <a:latin typeface="MS Reference Sans Serif" pitchFamily="34" charset="0"/>
              </a:rPr>
              <a:t> </a:t>
            </a:r>
            <a:r>
              <a:rPr lang="ru-RU" sz="1200" b="1" dirty="0" err="1">
                <a:latin typeface="MS Reference Sans Serif" pitchFamily="34" charset="0"/>
              </a:rPr>
              <a:t>умови</a:t>
            </a:r>
            <a:r>
              <a:rPr lang="ru-RU" sz="1200" b="1" dirty="0">
                <a:latin typeface="MS Reference Sans Serif" pitchFamily="34" charset="0"/>
              </a:rPr>
              <a:t> </a:t>
            </a:r>
            <a:r>
              <a:rPr lang="ru-RU" sz="1200" b="1" dirty="0" err="1">
                <a:latin typeface="MS Reference Sans Serif" pitchFamily="34" charset="0"/>
              </a:rPr>
              <a:t>і</a:t>
            </a:r>
            <a:r>
              <a:rPr lang="ru-RU" sz="1200" b="1" dirty="0">
                <a:latin typeface="MS Reference Sans Serif" pitchFamily="34" charset="0"/>
              </a:rPr>
              <a:t> </a:t>
            </a:r>
            <a:r>
              <a:rPr lang="ru-RU" sz="1200" b="1" dirty="0" err="1">
                <a:latin typeface="MS Reference Sans Serif" pitchFamily="34" charset="0"/>
              </a:rPr>
              <a:t>родючі</a:t>
            </a:r>
            <a:r>
              <a:rPr lang="ru-RU" sz="1200" b="1" dirty="0">
                <a:latin typeface="MS Reference Sans Serif" pitchFamily="34" charset="0"/>
              </a:rPr>
              <a:t> </a:t>
            </a:r>
            <a:r>
              <a:rPr lang="ru-RU" sz="1200" b="1" dirty="0" err="1">
                <a:latin typeface="MS Reference Sans Serif" pitchFamily="34" charset="0"/>
              </a:rPr>
              <a:t>рівнинні</a:t>
            </a:r>
            <a:r>
              <a:rPr lang="ru-RU" sz="1200" b="1" dirty="0">
                <a:latin typeface="MS Reference Sans Serif" pitchFamily="34" charset="0"/>
              </a:rPr>
              <a:t> </a:t>
            </a:r>
            <a:r>
              <a:rPr lang="ru-RU" sz="1200" b="1" dirty="0" err="1">
                <a:latin typeface="MS Reference Sans Serif" pitchFamily="34" charset="0"/>
              </a:rPr>
              <a:t>землі</a:t>
            </a:r>
            <a:r>
              <a:rPr lang="ru-RU" sz="1200" b="1" dirty="0">
                <a:latin typeface="MS Reference Sans Serif" pitchFamily="34" charset="0"/>
              </a:rPr>
              <a:t>. </a:t>
            </a:r>
            <a:r>
              <a:rPr lang="ru-RU" sz="1200" b="1" dirty="0" err="1">
                <a:latin typeface="MS Reference Sans Serif" pitchFamily="34" charset="0"/>
              </a:rPr>
              <a:t>Більша</a:t>
            </a:r>
            <a:r>
              <a:rPr lang="ru-RU" sz="1200" b="1" dirty="0">
                <a:latin typeface="MS Reference Sans Serif" pitchFamily="34" charset="0"/>
              </a:rPr>
              <a:t> </a:t>
            </a:r>
            <a:r>
              <a:rPr lang="ru-RU" sz="1200" b="1" dirty="0" err="1">
                <a:latin typeface="MS Reference Sans Serif" pitchFamily="34" charset="0"/>
              </a:rPr>
              <a:t>частина</a:t>
            </a:r>
            <a:r>
              <a:rPr lang="ru-RU" sz="1200" b="1" dirty="0">
                <a:latin typeface="MS Reference Sans Serif" pitchFamily="34" charset="0"/>
              </a:rPr>
              <a:t> </a:t>
            </a:r>
            <a:r>
              <a:rPr lang="ru-RU" sz="1200" b="1" dirty="0" err="1">
                <a:latin typeface="MS Reference Sans Serif" pitchFamily="34" charset="0"/>
              </a:rPr>
              <a:t>країни</a:t>
            </a:r>
            <a:r>
              <a:rPr lang="ru-RU" sz="1200" b="1" dirty="0">
                <a:latin typeface="MS Reference Sans Serif" pitchFamily="34" charset="0"/>
              </a:rPr>
              <a:t> </a:t>
            </a:r>
            <a:r>
              <a:rPr lang="ru-RU" sz="1200" b="1" dirty="0" err="1">
                <a:latin typeface="MS Reference Sans Serif" pitchFamily="34" charset="0"/>
              </a:rPr>
              <a:t>лежить</a:t>
            </a:r>
            <a:r>
              <a:rPr lang="ru-RU" sz="1200" b="1" dirty="0">
                <a:latin typeface="MS Reference Sans Serif" pitchFamily="34" charset="0"/>
              </a:rPr>
              <a:t> у </a:t>
            </a:r>
            <a:r>
              <a:rPr lang="ru-RU" sz="1200" b="1" dirty="0" err="1">
                <a:latin typeface="MS Reference Sans Serif" pitchFamily="34" charset="0"/>
              </a:rPr>
              <a:t>південній</a:t>
            </a:r>
            <a:r>
              <a:rPr lang="ru-RU" sz="1200" b="1" dirty="0">
                <a:latin typeface="MS Reference Sans Serif" pitchFamily="34" charset="0"/>
              </a:rPr>
              <a:t> </a:t>
            </a:r>
            <a:r>
              <a:rPr lang="ru-RU" sz="1200" b="1" dirty="0" err="1">
                <a:latin typeface="MS Reference Sans Serif" pitchFamily="34" charset="0"/>
              </a:rPr>
              <a:t>смузі</a:t>
            </a:r>
            <a:r>
              <a:rPr lang="ru-RU" sz="1200" b="1" dirty="0">
                <a:latin typeface="MS Reference Sans Serif" pitchFamily="34" charset="0"/>
              </a:rPr>
              <a:t> </a:t>
            </a:r>
            <a:r>
              <a:rPr lang="ru-RU" sz="1200" b="1" dirty="0" err="1">
                <a:latin typeface="MS Reference Sans Serif" pitchFamily="34" charset="0"/>
              </a:rPr>
              <a:t>помірного</a:t>
            </a:r>
            <a:r>
              <a:rPr lang="ru-RU" sz="1200" b="1" dirty="0">
                <a:latin typeface="MS Reference Sans Serif" pitchFamily="34" charset="0"/>
              </a:rPr>
              <a:t> поясу. Зима </a:t>
            </a:r>
            <a:r>
              <a:rPr lang="ru-RU" sz="1200" b="1" dirty="0" err="1">
                <a:latin typeface="MS Reference Sans Serif" pitchFamily="34" charset="0"/>
              </a:rPr>
              <a:t>м'яка</a:t>
            </a:r>
            <a:r>
              <a:rPr lang="ru-RU" sz="1200" b="1" dirty="0">
                <a:latin typeface="MS Reference Sans Serif" pitchFamily="34" charset="0"/>
              </a:rPr>
              <a:t>, </a:t>
            </a:r>
            <a:r>
              <a:rPr lang="ru-RU" sz="1200" b="1" dirty="0" err="1">
                <a:latin typeface="MS Reference Sans Serif" pitchFamily="34" charset="0"/>
              </a:rPr>
              <a:t>літо</a:t>
            </a:r>
            <a:r>
              <a:rPr lang="ru-RU" sz="1200" b="1" dirty="0">
                <a:latin typeface="MS Reference Sans Serif" pitchFamily="34" charset="0"/>
              </a:rPr>
              <a:t> тепле.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3008313" cy="1162050"/>
          </a:xfrm>
        </p:spPr>
        <p:txBody>
          <a:bodyPr/>
          <a:lstStyle/>
          <a:p>
            <a:r>
              <a:rPr lang="ru-RU" dirty="0" err="1"/>
              <a:t>Річкова</a:t>
            </a:r>
            <a:r>
              <a:rPr lang="ru-RU" dirty="0"/>
              <a:t> мережа </a:t>
            </a:r>
          </a:p>
        </p:txBody>
      </p:sp>
      <p:pic>
        <p:nvPicPr>
          <p:cNvPr id="5" name="Содержимое 4" descr="загруженное (4).jpg"/>
          <p:cNvPicPr>
            <a:picLocks noGrp="1" noChangeAspect="1"/>
          </p:cNvPicPr>
          <p:nvPr>
            <p:ph idx="1"/>
          </p:nvPr>
        </p:nvPicPr>
        <p:blipFill>
          <a:blip r:embed="rId2"/>
          <a:stretch>
            <a:fillRect/>
          </a:stretch>
        </p:blipFill>
        <p:spPr>
          <a:xfrm>
            <a:off x="4000496" y="1214422"/>
            <a:ext cx="4068027" cy="4372531"/>
          </a:xfrm>
        </p:spPr>
      </p:pic>
      <p:sp>
        <p:nvSpPr>
          <p:cNvPr id="4" name="Текст 3"/>
          <p:cNvSpPr>
            <a:spLocks noGrp="1"/>
          </p:cNvSpPr>
          <p:nvPr>
            <p:ph type="body" sz="half" idx="2"/>
          </p:nvPr>
        </p:nvSpPr>
        <p:spPr>
          <a:xfrm>
            <a:off x="928662" y="1142984"/>
            <a:ext cx="3008313" cy="4691063"/>
          </a:xfrm>
        </p:spPr>
        <p:txBody>
          <a:bodyPr/>
          <a:lstStyle/>
          <a:p>
            <a:r>
              <a:rPr lang="ru-RU" dirty="0" err="1">
                <a:latin typeface="+mj-lt"/>
              </a:rPr>
              <a:t>розвинена</a:t>
            </a:r>
            <a:r>
              <a:rPr lang="ru-RU" dirty="0">
                <a:latin typeface="+mj-lt"/>
              </a:rPr>
              <a:t> добре. </a:t>
            </a:r>
            <a:r>
              <a:rPr lang="ru-RU" dirty="0" err="1">
                <a:latin typeface="+mj-lt"/>
              </a:rPr>
              <a:t>Верхів'я</a:t>
            </a:r>
            <a:r>
              <a:rPr lang="ru-RU" dirty="0">
                <a:latin typeface="+mj-lt"/>
              </a:rPr>
              <a:t> </a:t>
            </a:r>
            <a:r>
              <a:rPr lang="ru-RU" dirty="0" err="1">
                <a:latin typeface="+mj-lt"/>
              </a:rPr>
              <a:t>річок</a:t>
            </a:r>
            <a:r>
              <a:rPr lang="ru-RU" dirty="0">
                <a:latin typeface="+mj-lt"/>
              </a:rPr>
              <a:t> та </a:t>
            </a:r>
            <a:r>
              <a:rPr lang="ru-RU" dirty="0" err="1">
                <a:latin typeface="+mj-lt"/>
              </a:rPr>
              <a:t>їх</a:t>
            </a:r>
            <a:r>
              <a:rPr lang="ru-RU" dirty="0">
                <a:latin typeface="+mj-lt"/>
              </a:rPr>
              <a:t> притоки </a:t>
            </a:r>
            <a:r>
              <a:rPr lang="ru-RU" dirty="0" err="1">
                <a:latin typeface="+mj-lt"/>
              </a:rPr>
              <a:t>близько</a:t>
            </a:r>
            <a:r>
              <a:rPr lang="ru-RU" dirty="0">
                <a:latin typeface="+mj-lt"/>
              </a:rPr>
              <a:t> </a:t>
            </a:r>
            <a:r>
              <a:rPr lang="ru-RU" dirty="0" err="1">
                <a:latin typeface="+mj-lt"/>
              </a:rPr>
              <a:t>розташовані</a:t>
            </a:r>
            <a:r>
              <a:rPr lang="ru-RU" dirty="0">
                <a:latin typeface="+mj-lt"/>
              </a:rPr>
              <a:t> </a:t>
            </a:r>
            <a:r>
              <a:rPr lang="ru-RU" dirty="0" err="1">
                <a:latin typeface="+mj-lt"/>
              </a:rPr>
              <a:t>одне</a:t>
            </a:r>
            <a:r>
              <a:rPr lang="ru-RU" dirty="0">
                <a:latin typeface="+mj-lt"/>
              </a:rPr>
              <a:t> до одного </a:t>
            </a:r>
            <a:r>
              <a:rPr lang="ru-RU" dirty="0" err="1">
                <a:latin typeface="+mj-lt"/>
              </a:rPr>
              <a:t>і</a:t>
            </a:r>
            <a:r>
              <a:rPr lang="ru-RU" dirty="0">
                <a:latin typeface="+mj-lt"/>
              </a:rPr>
              <a:t> </a:t>
            </a:r>
            <a:r>
              <a:rPr lang="ru-RU" dirty="0" err="1">
                <a:latin typeface="+mj-lt"/>
              </a:rPr>
              <a:t>вже</a:t>
            </a:r>
            <a:r>
              <a:rPr lang="ru-RU" dirty="0">
                <a:latin typeface="+mj-lt"/>
              </a:rPr>
              <a:t> давно </a:t>
            </a:r>
            <a:r>
              <a:rPr lang="ru-RU" dirty="0" err="1">
                <a:latin typeface="+mj-lt"/>
              </a:rPr>
              <a:t>з'єднані</a:t>
            </a:r>
            <a:r>
              <a:rPr lang="ru-RU" dirty="0">
                <a:latin typeface="+mj-lt"/>
              </a:rPr>
              <a:t> каналами. </a:t>
            </a:r>
            <a:r>
              <a:rPr lang="ru-RU" dirty="0" err="1">
                <a:latin typeface="+mj-lt"/>
              </a:rPr>
              <a:t>Найбільш</a:t>
            </a:r>
            <a:r>
              <a:rPr lang="ru-RU" dirty="0">
                <a:latin typeface="+mj-lt"/>
              </a:rPr>
              <a:t> </a:t>
            </a:r>
            <a:r>
              <a:rPr lang="ru-RU" dirty="0" err="1">
                <a:latin typeface="+mj-lt"/>
              </a:rPr>
              <a:t>зручна</a:t>
            </a:r>
            <a:r>
              <a:rPr lang="ru-RU" dirty="0">
                <a:latin typeface="+mj-lt"/>
              </a:rPr>
              <a:t> для </a:t>
            </a:r>
            <a:r>
              <a:rPr lang="ru-RU" dirty="0" err="1">
                <a:latin typeface="+mj-lt"/>
              </a:rPr>
              <a:t>судноплавства</a:t>
            </a:r>
            <a:r>
              <a:rPr lang="ru-RU" dirty="0">
                <a:latin typeface="+mj-lt"/>
              </a:rPr>
              <a:t> Сена. Режим </a:t>
            </a:r>
            <a:r>
              <a:rPr lang="ru-RU" dirty="0" err="1">
                <a:latin typeface="+mj-lt"/>
              </a:rPr>
              <a:t>Луари</a:t>
            </a:r>
            <a:r>
              <a:rPr lang="ru-RU" dirty="0">
                <a:latin typeface="+mj-lt"/>
              </a:rPr>
              <a:t> </a:t>
            </a:r>
            <a:r>
              <a:rPr lang="ru-RU" dirty="0" err="1">
                <a:latin typeface="+mj-lt"/>
              </a:rPr>
              <a:t>і</a:t>
            </a:r>
            <a:r>
              <a:rPr lang="ru-RU" dirty="0">
                <a:latin typeface="+mj-lt"/>
              </a:rPr>
              <a:t> </a:t>
            </a:r>
            <a:r>
              <a:rPr lang="ru-RU" dirty="0" err="1">
                <a:latin typeface="+mj-lt"/>
              </a:rPr>
              <a:t>Гаронни</a:t>
            </a:r>
            <a:r>
              <a:rPr lang="ru-RU" dirty="0">
                <a:latin typeface="+mj-lt"/>
              </a:rPr>
              <a:t> </a:t>
            </a:r>
            <a:r>
              <a:rPr lang="ru-RU" dirty="0" err="1">
                <a:latin typeface="+mj-lt"/>
              </a:rPr>
              <a:t>складний</a:t>
            </a:r>
            <a:r>
              <a:rPr lang="ru-RU" dirty="0">
                <a:latin typeface="+mj-lt"/>
              </a:rPr>
              <a:t>. </a:t>
            </a:r>
            <a:r>
              <a:rPr lang="ru-RU" dirty="0" err="1">
                <a:latin typeface="+mj-lt"/>
              </a:rPr>
              <a:t>Найважливіше</a:t>
            </a:r>
            <a:r>
              <a:rPr lang="ru-RU" dirty="0">
                <a:latin typeface="+mj-lt"/>
              </a:rPr>
              <a:t> </a:t>
            </a:r>
            <a:r>
              <a:rPr lang="ru-RU" dirty="0" err="1">
                <a:latin typeface="+mj-lt"/>
              </a:rPr>
              <a:t>значення</a:t>
            </a:r>
            <a:r>
              <a:rPr lang="ru-RU" dirty="0">
                <a:latin typeface="+mj-lt"/>
              </a:rPr>
              <a:t> для </a:t>
            </a:r>
            <a:r>
              <a:rPr lang="ru-RU" dirty="0" err="1">
                <a:latin typeface="+mj-lt"/>
              </a:rPr>
              <a:t>сухопутних</a:t>
            </a:r>
            <a:r>
              <a:rPr lang="ru-RU" dirty="0">
                <a:latin typeface="+mj-lt"/>
              </a:rPr>
              <a:t> </a:t>
            </a:r>
            <a:r>
              <a:rPr lang="ru-RU" dirty="0" err="1">
                <a:latin typeface="+mj-lt"/>
              </a:rPr>
              <a:t>зв'язків</a:t>
            </a:r>
            <a:r>
              <a:rPr lang="ru-RU" dirty="0">
                <a:latin typeface="+mj-lt"/>
              </a:rPr>
              <a:t> </a:t>
            </a:r>
            <a:r>
              <a:rPr lang="ru-RU" dirty="0" err="1">
                <a:latin typeface="+mj-lt"/>
              </a:rPr>
              <a:t>іще</a:t>
            </a:r>
            <a:r>
              <a:rPr lang="ru-RU" dirty="0">
                <a:latin typeface="+mj-lt"/>
              </a:rPr>
              <a:t> </a:t>
            </a:r>
            <a:r>
              <a:rPr lang="ru-RU" dirty="0" err="1">
                <a:latin typeface="+mj-lt"/>
              </a:rPr>
              <a:t>з</a:t>
            </a:r>
            <a:r>
              <a:rPr lang="ru-RU" dirty="0">
                <a:latin typeface="+mj-lt"/>
              </a:rPr>
              <a:t> </a:t>
            </a:r>
            <a:r>
              <a:rPr lang="ru-RU" dirty="0" err="1">
                <a:latin typeface="+mj-lt"/>
              </a:rPr>
              <a:t>давніх</a:t>
            </a:r>
            <a:r>
              <a:rPr lang="ru-RU" dirty="0">
                <a:latin typeface="+mj-lt"/>
              </a:rPr>
              <a:t> </a:t>
            </a:r>
            <a:r>
              <a:rPr lang="ru-RU" dirty="0" err="1">
                <a:latin typeface="+mj-lt"/>
              </a:rPr>
              <a:t>часів</a:t>
            </a:r>
            <a:r>
              <a:rPr lang="ru-RU" dirty="0">
                <a:latin typeface="+mj-lt"/>
              </a:rPr>
              <a:t> </a:t>
            </a:r>
            <a:r>
              <a:rPr lang="ru-RU" dirty="0" err="1">
                <a:latin typeface="+mj-lt"/>
              </a:rPr>
              <a:t>має</a:t>
            </a:r>
            <a:r>
              <a:rPr lang="ru-RU" dirty="0">
                <a:latin typeface="+mj-lt"/>
              </a:rPr>
              <a:t> долина </a:t>
            </a:r>
            <a:r>
              <a:rPr lang="ru-RU" dirty="0" err="1">
                <a:latin typeface="+mj-lt"/>
              </a:rPr>
              <a:t>Рони</a:t>
            </a:r>
            <a:r>
              <a:rPr lang="ru-RU" dirty="0">
                <a:latin typeface="+mj-lt"/>
              </a:rPr>
              <a:t> </a:t>
            </a:r>
            <a:r>
              <a:rPr lang="ru-RU" dirty="0" err="1">
                <a:latin typeface="+mj-lt"/>
              </a:rPr>
              <a:t>і</a:t>
            </a:r>
            <a:r>
              <a:rPr lang="ru-RU" dirty="0">
                <a:latin typeface="+mj-lt"/>
              </a:rPr>
              <a:t> Сони, яка </a:t>
            </a:r>
            <a:r>
              <a:rPr lang="ru-RU" dirty="0" err="1">
                <a:latin typeface="+mj-lt"/>
              </a:rPr>
              <a:t>розділяє</a:t>
            </a:r>
            <a:r>
              <a:rPr lang="ru-RU" dirty="0">
                <a:latin typeface="+mj-lt"/>
              </a:rPr>
              <a:t> </a:t>
            </a:r>
            <a:r>
              <a:rPr lang="ru-RU" dirty="0" err="1">
                <a:latin typeface="+mj-lt"/>
              </a:rPr>
              <a:t>Альпи</a:t>
            </a:r>
            <a:r>
              <a:rPr lang="ru-RU" dirty="0">
                <a:latin typeface="+mj-lt"/>
              </a:rPr>
              <a:t> </a:t>
            </a:r>
            <a:r>
              <a:rPr lang="ru-RU" dirty="0" err="1">
                <a:latin typeface="+mj-lt"/>
              </a:rPr>
              <a:t>і</a:t>
            </a:r>
            <a:r>
              <a:rPr lang="ru-RU" dirty="0">
                <a:latin typeface="+mj-lt"/>
              </a:rPr>
              <a:t> </a:t>
            </a:r>
            <a:r>
              <a:rPr lang="ru-RU" dirty="0" err="1">
                <a:latin typeface="+mj-lt"/>
              </a:rPr>
              <a:t>Центральний</a:t>
            </a:r>
            <a:r>
              <a:rPr lang="ru-RU" dirty="0">
                <a:latin typeface="+mj-lt"/>
              </a:rPr>
              <a:t> </a:t>
            </a:r>
            <a:r>
              <a:rPr lang="ru-RU" dirty="0" err="1">
                <a:latin typeface="+mj-lt"/>
              </a:rPr>
              <a:t>масив</a:t>
            </a:r>
            <a:r>
              <a:rPr lang="ru-RU" dirty="0">
                <a:latin typeface="+mj-lt"/>
              </a:rPr>
              <a:t>. </a:t>
            </a:r>
            <a:br>
              <a:rPr lang="ru-RU" dirty="0">
                <a:latin typeface="+mj-lt"/>
              </a:rPr>
            </a:br>
            <a:r>
              <a:rPr lang="ru-RU" dirty="0" err="1">
                <a:latin typeface="+mj-lt"/>
              </a:rPr>
              <a:t>Природне</a:t>
            </a:r>
            <a:r>
              <a:rPr lang="ru-RU" dirty="0">
                <a:latin typeface="+mj-lt"/>
              </a:rPr>
              <a:t> </a:t>
            </a:r>
            <a:r>
              <a:rPr lang="ru-RU" dirty="0" err="1">
                <a:latin typeface="+mj-lt"/>
              </a:rPr>
              <a:t>середовище</a:t>
            </a:r>
            <a:r>
              <a:rPr lang="ru-RU" dirty="0">
                <a:latin typeface="+mj-lt"/>
              </a:rPr>
              <a:t> </a:t>
            </a:r>
            <a:r>
              <a:rPr lang="ru-RU" dirty="0" err="1">
                <a:latin typeface="+mj-lt"/>
              </a:rPr>
              <a:t>Франції</a:t>
            </a:r>
            <a:r>
              <a:rPr lang="ru-RU" dirty="0">
                <a:latin typeface="+mj-lt"/>
              </a:rPr>
              <a:t> </a:t>
            </a:r>
            <a:r>
              <a:rPr lang="ru-RU" dirty="0" err="1">
                <a:latin typeface="+mj-lt"/>
              </a:rPr>
              <a:t>порівняно</a:t>
            </a:r>
            <a:r>
              <a:rPr lang="ru-RU" dirty="0">
                <a:latin typeface="+mj-lt"/>
              </a:rPr>
              <a:t> мало </a:t>
            </a:r>
            <a:r>
              <a:rPr lang="ru-RU" dirty="0" err="1">
                <a:latin typeface="+mj-lt"/>
              </a:rPr>
              <a:t>забруднене</a:t>
            </a:r>
            <a:r>
              <a:rPr lang="ru-RU" dirty="0">
                <a:latin typeface="+mj-lt"/>
              </a:rPr>
              <a:t>, </a:t>
            </a:r>
            <a:r>
              <a:rPr lang="ru-RU" dirty="0" err="1">
                <a:latin typeface="+mj-lt"/>
              </a:rPr>
              <a:t>багато</a:t>
            </a:r>
            <a:r>
              <a:rPr lang="ru-RU" dirty="0">
                <a:latin typeface="+mj-lt"/>
              </a:rPr>
              <a:t> земель </a:t>
            </a:r>
            <a:r>
              <a:rPr lang="ru-RU" dirty="0" err="1">
                <a:latin typeface="+mj-lt"/>
              </a:rPr>
              <a:t>охороняється</a:t>
            </a:r>
            <a:r>
              <a:rPr lang="ru-RU" dirty="0">
                <a:latin typeface="+mj-lt"/>
              </a:rPr>
              <a:t>. </a:t>
            </a:r>
            <a:r>
              <a:rPr lang="ru-RU" dirty="0" err="1">
                <a:latin typeface="+mj-lt"/>
              </a:rPr>
              <a:t>Дуже</a:t>
            </a:r>
            <a:r>
              <a:rPr lang="ru-RU" dirty="0">
                <a:latin typeface="+mj-lt"/>
              </a:rPr>
              <a:t> </a:t>
            </a:r>
            <a:r>
              <a:rPr lang="ru-RU" dirty="0" err="1">
                <a:latin typeface="+mj-lt"/>
              </a:rPr>
              <a:t>значними</a:t>
            </a:r>
            <a:r>
              <a:rPr lang="ru-RU" dirty="0">
                <a:latin typeface="+mj-lt"/>
              </a:rPr>
              <a:t> </a:t>
            </a:r>
            <a:r>
              <a:rPr lang="ru-RU" dirty="0" err="1">
                <a:latin typeface="+mj-lt"/>
              </a:rPr>
              <a:t>є</a:t>
            </a:r>
            <a:r>
              <a:rPr lang="ru-RU" dirty="0">
                <a:latin typeface="+mj-lt"/>
              </a:rPr>
              <a:t> </a:t>
            </a:r>
            <a:r>
              <a:rPr lang="ru-RU" dirty="0" err="1">
                <a:latin typeface="+mj-lt"/>
              </a:rPr>
              <a:t>рекреаційні</a:t>
            </a:r>
            <a:r>
              <a:rPr lang="ru-RU" dirty="0">
                <a:latin typeface="+mj-lt"/>
              </a:rPr>
              <a:t> </a:t>
            </a:r>
            <a:r>
              <a:rPr lang="ru-RU" dirty="0" err="1">
                <a:latin typeface="+mj-lt"/>
              </a:rPr>
              <a:t>і</a:t>
            </a:r>
            <a:r>
              <a:rPr lang="ru-RU" dirty="0">
                <a:latin typeface="+mj-lt"/>
              </a:rPr>
              <a:t> </a:t>
            </a:r>
            <a:r>
              <a:rPr lang="ru-RU" dirty="0" err="1">
                <a:latin typeface="+mj-lt"/>
              </a:rPr>
              <a:t>туристські</a:t>
            </a:r>
            <a:r>
              <a:rPr lang="ru-RU" dirty="0">
                <a:latin typeface="+mj-lt"/>
              </a:rPr>
              <a:t> </a:t>
            </a:r>
            <a:r>
              <a:rPr lang="ru-RU" dirty="0" err="1">
                <a:latin typeface="+mj-lt"/>
              </a:rPr>
              <a:t>ресурси</a:t>
            </a:r>
            <a:endParaRPr lang="ru-RU"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ok_presentation">
  <a:themeElements>
    <a:clrScheme name="book_presentation 2">
      <a:dk1>
        <a:srgbClr val="969696"/>
      </a:dk1>
      <a:lt1>
        <a:srgbClr val="DDDDDD"/>
      </a:lt1>
      <a:dk2>
        <a:srgbClr val="303060"/>
      </a:dk2>
      <a:lt2>
        <a:srgbClr val="FFFFFF"/>
      </a:lt2>
      <a:accent1>
        <a:srgbClr val="336699"/>
      </a:accent1>
      <a:accent2>
        <a:srgbClr val="6699FF"/>
      </a:accent2>
      <a:accent3>
        <a:srgbClr val="ADADB6"/>
      </a:accent3>
      <a:accent4>
        <a:srgbClr val="BDBDBD"/>
      </a:accent4>
      <a:accent5>
        <a:srgbClr val="ADB8CA"/>
      </a:accent5>
      <a:accent6>
        <a:srgbClr val="5C8AE7"/>
      </a:accent6>
      <a:hlink>
        <a:srgbClr val="918BDB"/>
      </a:hlink>
      <a:folHlink>
        <a:srgbClr val="B2B2B2"/>
      </a:folHlink>
    </a:clrScheme>
    <a:fontScheme name="book_presentation">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ok_presentation 1">
        <a:dk1>
          <a:srgbClr val="5F5F5F"/>
        </a:dk1>
        <a:lt1>
          <a:srgbClr val="FFFFFF"/>
        </a:lt1>
        <a:dk2>
          <a:srgbClr val="000000"/>
        </a:dk2>
        <a:lt2>
          <a:srgbClr val="B2B2B2"/>
        </a:lt2>
        <a:accent1>
          <a:srgbClr val="000000"/>
        </a:accent1>
        <a:accent2>
          <a:srgbClr val="C0C0C0"/>
        </a:accent2>
        <a:accent3>
          <a:srgbClr val="FFFFFF"/>
        </a:accent3>
        <a:accent4>
          <a:srgbClr val="505050"/>
        </a:accent4>
        <a:accent5>
          <a:srgbClr val="AAAAAA"/>
        </a:accent5>
        <a:accent6>
          <a:srgbClr val="AEAEAE"/>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ook_presentation 2">
        <a:dk1>
          <a:srgbClr val="969696"/>
        </a:dk1>
        <a:lt1>
          <a:srgbClr val="DDDDDD"/>
        </a:lt1>
        <a:dk2>
          <a:srgbClr val="303060"/>
        </a:dk2>
        <a:lt2>
          <a:srgbClr val="FFFFFF"/>
        </a:lt2>
        <a:accent1>
          <a:srgbClr val="336699"/>
        </a:accent1>
        <a:accent2>
          <a:srgbClr val="6699FF"/>
        </a:accent2>
        <a:accent3>
          <a:srgbClr val="ADADB6"/>
        </a:accent3>
        <a:accent4>
          <a:srgbClr val="BDBDBD"/>
        </a:accent4>
        <a:accent5>
          <a:srgbClr val="ADB8CA"/>
        </a:accent5>
        <a:accent6>
          <a:srgbClr val="5C8AE7"/>
        </a:accent6>
        <a:hlink>
          <a:srgbClr val="918BDB"/>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71</Template>
  <TotalTime>154</TotalTime>
  <Words>924</Words>
  <Application>Microsoft Office PowerPoint</Application>
  <PresentationFormat>Экран (4:3)</PresentationFormat>
  <Paragraphs>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book_presentation</vt:lpstr>
      <vt:lpstr>Франція</vt:lpstr>
      <vt:lpstr>Розташування: Західна частинаЄвропейського материка. За формою територія Франції вписується в шестигранник (французи так і називають свою країну - l'Hexagone - шестикутник). </vt:lpstr>
      <vt:lpstr>Територія 551,6 тис. кв. км. Це найбільша країна зарубіжної Європи. Її площа вдвічі більша від території Великобританії, але становить 1/4 території США (без Аляски). </vt:lpstr>
      <vt:lpstr>Столиця Париж (Paris) - 2,116 млн. жителів (1999 р.). З передмістям - близько 10 млн. жителів. </vt:lpstr>
      <vt:lpstr>Інші великі міста Марсель (801 тис. чол.)   Ліон (415 тис. чол.)   Тулуза (359 тис. чол.)   Ніцца (342 тис. чол.)   Страсбург (252 тис. чол.)   Нант (245 тис. чол.)   Бордо (210 тис. чол.) </vt:lpstr>
      <vt:lpstr>Мова Французька (офіційна), належить до романської групи мов. </vt:lpstr>
      <vt:lpstr>Морські кордони Морські кордони країни мають більшу довжину, ніж сухопутні. На сході країна омивається Атлантичним океаном, на півдні - Середземним морем,на півночі - протокою Ла-Манш. </vt:lpstr>
      <vt:lpstr>Природні умови і ресурси </vt:lpstr>
      <vt:lpstr>Річкова мережа </vt:lpstr>
      <vt:lpstr>Географічне положення</vt:lpstr>
      <vt:lpstr>Клімат</vt:lpstr>
      <vt:lpstr>Транспорт</vt:lpstr>
      <vt:lpstr>Сільське господарство </vt:lpstr>
      <vt:lpstr>Зовнішньоекономічні зв'язки </vt:lpstr>
      <vt:lpstr>Долина Луари.  </vt:lpstr>
      <vt:lpstr>Мон -Сен -Мішель . </vt:lpstr>
      <vt:lpstr>Лазурний берег Франції . </vt:lpstr>
      <vt:lpstr>Живерні.  </vt:lpstr>
      <vt:lpstr>Прованс.  </vt:lpstr>
      <vt:lpstr>Каньон Вердон.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Франція</dc:title>
  <dc:creator>User</dc:creator>
  <cp:lastModifiedBy>User</cp:lastModifiedBy>
  <cp:revision>13</cp:revision>
  <dcterms:created xsi:type="dcterms:W3CDTF">2014-04-23T16:07:26Z</dcterms:created>
  <dcterms:modified xsi:type="dcterms:W3CDTF">2014-05-05T16:57:11Z</dcterms:modified>
</cp:coreProperties>
</file>