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4" r:id="rId6"/>
    <p:sldId id="257" r:id="rId7"/>
    <p:sldId id="261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2D860C-F6CF-4BCA-8765-389D5EE59328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79BFF4-7F67-4D31-8A7E-7CAFF9A3D4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7381056" cy="1515616"/>
          </a:xfrm>
        </p:spPr>
        <p:txBody>
          <a:bodyPr>
            <a:noAutofit/>
          </a:bodyPr>
          <a:lstStyle/>
          <a:p>
            <a:pPr algn="r"/>
            <a:r>
              <a:rPr lang="uk-UA" sz="1600" dirty="0" smtClean="0"/>
              <a:t>Виконала</a:t>
            </a:r>
          </a:p>
          <a:p>
            <a:pPr algn="r"/>
            <a:r>
              <a:rPr lang="uk-UA" sz="1600" dirty="0" smtClean="0"/>
              <a:t>учениця 11-А класу</a:t>
            </a:r>
          </a:p>
          <a:p>
            <a:pPr algn="r"/>
            <a:r>
              <a:rPr lang="uk-UA" sz="1600" dirty="0" err="1" smtClean="0"/>
              <a:t>Липовецького</a:t>
            </a:r>
            <a:r>
              <a:rPr lang="uk-UA" sz="1600" dirty="0" smtClean="0"/>
              <a:t> колегіуму </a:t>
            </a:r>
          </a:p>
          <a:p>
            <a:pPr algn="r"/>
            <a:r>
              <a:rPr lang="uk-UA" sz="1600" dirty="0" smtClean="0"/>
              <a:t>ім. В. </a:t>
            </a:r>
            <a:r>
              <a:rPr lang="uk-UA" sz="1600" dirty="0" err="1" smtClean="0"/>
              <a:t>Липківського</a:t>
            </a:r>
            <a:endParaRPr lang="uk-UA" sz="1600" dirty="0" smtClean="0"/>
          </a:p>
          <a:p>
            <a:pPr algn="r"/>
            <a:r>
              <a:rPr lang="uk-UA" sz="1600" dirty="0" err="1" smtClean="0"/>
              <a:t>Дажура</a:t>
            </a:r>
            <a:r>
              <a:rPr lang="uk-UA" sz="1600" dirty="0" smtClean="0"/>
              <a:t> Олена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Чорноморський біосферний заповідник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84887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Заповідник</a:t>
            </a:r>
            <a:r>
              <a:rPr lang="ru-RU" dirty="0" smtClean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роль у </a:t>
            </a:r>
            <a:r>
              <a:rPr lang="ru-RU" dirty="0" err="1"/>
              <a:t>збереженні</a:t>
            </a:r>
            <a:r>
              <a:rPr lang="ru-RU" dirty="0"/>
              <a:t>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птахів</a:t>
            </a:r>
            <a:r>
              <a:rPr lang="ru-RU" dirty="0"/>
              <a:t>. У </a:t>
            </a:r>
            <a:r>
              <a:rPr lang="ru-RU" dirty="0" err="1"/>
              <a:t>його</a:t>
            </a:r>
            <a:r>
              <a:rPr lang="ru-RU" dirty="0"/>
              <a:t> межах </a:t>
            </a:r>
            <a:r>
              <a:rPr lang="ru-RU" dirty="0" err="1"/>
              <a:t>гніздяться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smtClean="0"/>
              <a:t>як кулик-сорока, </a:t>
            </a:r>
            <a:r>
              <a:rPr lang="ru-RU" dirty="0" err="1" smtClean="0"/>
              <a:t>морський</a:t>
            </a:r>
            <a:r>
              <a:rPr lang="ru-RU" dirty="0" smtClean="0"/>
              <a:t> </a:t>
            </a:r>
            <a:r>
              <a:rPr lang="ru-RU" dirty="0" err="1" smtClean="0"/>
              <a:t>зуйок</a:t>
            </a:r>
            <a:r>
              <a:rPr lang="ru-RU" dirty="0" smtClean="0"/>
              <a:t>, гага </a:t>
            </a:r>
            <a:r>
              <a:rPr lang="ru-RU" dirty="0" err="1" smtClean="0"/>
              <a:t>звичайна</a:t>
            </a:r>
            <a:r>
              <a:rPr lang="ru-RU" dirty="0" smtClean="0"/>
              <a:t>, </a:t>
            </a:r>
            <a:r>
              <a:rPr lang="ru-RU" dirty="0" err="1" smtClean="0"/>
              <a:t>ходуличник</a:t>
            </a:r>
            <a:r>
              <a:rPr lang="ru-RU" dirty="0" smtClean="0"/>
              <a:t>, крохаль </a:t>
            </a:r>
            <a:r>
              <a:rPr lang="ru-RU" dirty="0" err="1" smtClean="0"/>
              <a:t>довгоносий</a:t>
            </a:r>
            <a:r>
              <a:rPr lang="ru-RU" dirty="0" smtClean="0"/>
              <a:t>, </a:t>
            </a:r>
            <a:r>
              <a:rPr lang="ru-RU" dirty="0" err="1" smtClean="0"/>
              <a:t>реготун</a:t>
            </a:r>
            <a:r>
              <a:rPr lang="ru-RU" dirty="0" smtClean="0"/>
              <a:t> </a:t>
            </a:r>
            <a:r>
              <a:rPr lang="ru-RU" dirty="0" err="1" smtClean="0"/>
              <a:t>чорноголовий</a:t>
            </a:r>
            <a:r>
              <a:rPr lang="ru-RU" dirty="0" smtClean="0"/>
              <a:t>, орлан-</a:t>
            </a:r>
            <a:r>
              <a:rPr lang="ru-RU" dirty="0" err="1" smtClean="0"/>
              <a:t>білохвіст</a:t>
            </a:r>
            <a:r>
              <a:rPr lang="ru-RU" dirty="0" smtClean="0"/>
              <a:t>, </a:t>
            </a:r>
            <a:r>
              <a:rPr lang="ru-RU" dirty="0" err="1" smtClean="0"/>
              <a:t>дрохва</a:t>
            </a:r>
            <a:r>
              <a:rPr lang="ru-RU" dirty="0" smtClean="0"/>
              <a:t>, </a:t>
            </a:r>
            <a:r>
              <a:rPr lang="ru-RU" dirty="0" err="1" smtClean="0"/>
              <a:t>пелікан</a:t>
            </a:r>
            <a:r>
              <a:rPr lang="ru-RU" dirty="0" smtClean="0"/>
              <a:t> </a:t>
            </a:r>
            <a:r>
              <a:rPr lang="ru-RU" dirty="0" err="1" smtClean="0"/>
              <a:t>рожевий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1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975303" cy="40547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96279"/>
            <a:ext cx="4890120" cy="3830594"/>
          </a:xfrm>
          <a:prstGeom prst="rect">
            <a:avLst/>
          </a:prstGeom>
        </p:spPr>
      </p:pic>
      <p:sp>
        <p:nvSpPr>
          <p:cNvPr id="6" name="Объект 4"/>
          <p:cNvSpPr txBox="1">
            <a:spLocks/>
          </p:cNvSpPr>
          <p:nvPr/>
        </p:nvSpPr>
        <p:spPr>
          <a:xfrm>
            <a:off x="312452" y="4941168"/>
            <a:ext cx="2736304" cy="20524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/>
              <a:t>К</a:t>
            </a:r>
            <a:r>
              <a:rPr lang="ru-RU" dirty="0" smtClean="0"/>
              <a:t>улик-сорока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0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7875"/>
            <a:ext cx="4188244" cy="3758100"/>
          </a:xfrm>
        </p:spPr>
      </p:pic>
      <p:sp>
        <p:nvSpPr>
          <p:cNvPr id="4" name="Объект 4"/>
          <p:cNvSpPr txBox="1">
            <a:spLocks/>
          </p:cNvSpPr>
          <p:nvPr/>
        </p:nvSpPr>
        <p:spPr>
          <a:xfrm>
            <a:off x="395536" y="5229200"/>
            <a:ext cx="5040560" cy="1872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err="1" smtClean="0"/>
              <a:t>Морський</a:t>
            </a:r>
            <a:r>
              <a:rPr lang="ru-RU" dirty="0" smtClean="0"/>
              <a:t> </a:t>
            </a:r>
            <a:r>
              <a:rPr lang="ru-RU" dirty="0" err="1" smtClean="0"/>
              <a:t>зуйок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66925"/>
            <a:ext cx="4572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>
          <a:xfrm>
            <a:off x="755576" y="4819104"/>
            <a:ext cx="3024336" cy="1584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smtClean="0"/>
              <a:t>Гага </a:t>
            </a:r>
            <a:r>
              <a:rPr lang="ru-RU" dirty="0" err="1" smtClean="0"/>
              <a:t>звичайна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5256584" cy="382297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92" y="2506877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19256" cy="547112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Загалом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29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занесених</a:t>
            </a:r>
            <a:r>
              <a:rPr lang="ru-RU" dirty="0"/>
              <a:t> до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 списку, та 124 </a:t>
            </a:r>
            <a:r>
              <a:rPr lang="ru-RU" dirty="0" err="1"/>
              <a:t>види</a:t>
            </a:r>
            <a:r>
              <a:rPr lang="ru-RU" dirty="0"/>
              <a:t>, </a:t>
            </a:r>
            <a:r>
              <a:rPr lang="ru-RU" dirty="0" err="1"/>
              <a:t>занесених</a:t>
            </a:r>
            <a:r>
              <a:rPr lang="ru-RU" dirty="0"/>
              <a:t> до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. У межах </a:t>
            </a:r>
            <a:r>
              <a:rPr lang="ru-RU" dirty="0" err="1"/>
              <a:t>заповідних</a:t>
            </a:r>
            <a:r>
              <a:rPr lang="ru-RU" dirty="0"/>
              <a:t> </a:t>
            </a:r>
            <a:r>
              <a:rPr lang="ru-RU" dirty="0" err="1"/>
              <a:t>акваторій</a:t>
            </a:r>
            <a:r>
              <a:rPr lang="ru-RU" dirty="0"/>
              <a:t> </a:t>
            </a:r>
            <a:r>
              <a:rPr lang="ru-RU" dirty="0" err="1"/>
              <a:t>трапляються</a:t>
            </a:r>
            <a:r>
              <a:rPr lang="ru-RU" dirty="0"/>
              <a:t> </a:t>
            </a:r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морські</a:t>
            </a:r>
            <a:r>
              <a:rPr lang="ru-RU" dirty="0"/>
              <a:t> </a:t>
            </a:r>
            <a:r>
              <a:rPr lang="ru-RU" dirty="0" err="1"/>
              <a:t>ссавці</a:t>
            </a:r>
            <a:r>
              <a:rPr lang="ru-RU" dirty="0"/>
              <a:t>: </a:t>
            </a:r>
            <a:r>
              <a:rPr lang="ru-RU" dirty="0" err="1"/>
              <a:t>афаліна</a:t>
            </a:r>
            <a:r>
              <a:rPr lang="ru-RU" dirty="0"/>
              <a:t> </a:t>
            </a:r>
            <a:r>
              <a:rPr lang="ru-RU" dirty="0" err="1"/>
              <a:t>чорноморська</a:t>
            </a:r>
            <a:r>
              <a:rPr lang="ru-RU" dirty="0"/>
              <a:t>, </a:t>
            </a:r>
            <a:r>
              <a:rPr lang="ru-RU" dirty="0" err="1"/>
              <a:t>білобочка</a:t>
            </a:r>
            <a:r>
              <a:rPr lang="ru-RU" dirty="0"/>
              <a:t> </a:t>
            </a:r>
            <a:r>
              <a:rPr lang="ru-RU" dirty="0" err="1"/>
              <a:t>чорноморська</a:t>
            </a:r>
            <a:r>
              <a:rPr lang="ru-RU" dirty="0"/>
              <a:t> та тюлень-монах </a:t>
            </a:r>
            <a:r>
              <a:rPr lang="ru-RU" dirty="0" err="1"/>
              <a:t>середземноморський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2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4581128"/>
            <a:ext cx="4809728" cy="129465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А</a:t>
            </a:r>
            <a:r>
              <a:rPr lang="ru-RU" dirty="0" err="1" smtClean="0"/>
              <a:t>фаліна</a:t>
            </a:r>
            <a:r>
              <a:rPr lang="ru-RU" dirty="0" smtClean="0"/>
              <a:t> </a:t>
            </a:r>
            <a:r>
              <a:rPr lang="ru-RU" dirty="0" err="1"/>
              <a:t>чорноморська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4441676" cy="4234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2741304"/>
            <a:ext cx="4654447" cy="34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505809"/>
            <a:ext cx="4593704" cy="129465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Білобочка</a:t>
            </a:r>
            <a:r>
              <a:rPr lang="ru-RU" dirty="0" smtClean="0"/>
              <a:t> </a:t>
            </a:r>
            <a:r>
              <a:rPr lang="ru-RU" dirty="0" err="1"/>
              <a:t>чорноморська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4560507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64904"/>
            <a:ext cx="4824536" cy="38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085184"/>
            <a:ext cx="3960440" cy="10786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Тюлень-монах</a:t>
            </a:r>
          </a:p>
          <a:p>
            <a:pPr marL="0" indent="0">
              <a:buNone/>
            </a:pPr>
            <a:r>
              <a:rPr lang="ru-RU" dirty="0" err="1" smtClean="0"/>
              <a:t>середземноморський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5256076" cy="3504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12976"/>
            <a:ext cx="47625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4869160"/>
            <a:ext cx="8712968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Географічно</a:t>
            </a:r>
            <a:r>
              <a:rPr lang="ru-RU" dirty="0" smtClean="0"/>
              <a:t> </a:t>
            </a:r>
            <a:r>
              <a:rPr lang="ru-RU" dirty="0" err="1"/>
              <a:t>заповідник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узбережжі</a:t>
            </a:r>
            <a:r>
              <a:rPr lang="ru-RU" dirty="0"/>
              <a:t> </a:t>
            </a:r>
            <a:r>
              <a:rPr lang="ru-RU" dirty="0" err="1"/>
              <a:t>Чорного</a:t>
            </a:r>
            <a:r>
              <a:rPr lang="ru-RU" dirty="0"/>
              <a:t> моря і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акваторію</a:t>
            </a:r>
            <a:r>
              <a:rPr lang="ru-RU" dirty="0"/>
              <a:t> та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 у </a:t>
            </a:r>
            <a:r>
              <a:rPr lang="ru-RU" dirty="0" err="1"/>
              <a:t>Тендрівській</a:t>
            </a:r>
            <a:r>
              <a:rPr lang="ru-RU" dirty="0"/>
              <a:t> і </a:t>
            </a:r>
            <a:r>
              <a:rPr lang="ru-RU" dirty="0" err="1"/>
              <a:t>Ягорлицькій</a:t>
            </a:r>
            <a:r>
              <a:rPr lang="ru-RU" dirty="0"/>
              <a:t> затоках (</a:t>
            </a:r>
            <a:r>
              <a:rPr lang="ru-RU" dirty="0" err="1"/>
              <a:t>острови</a:t>
            </a:r>
            <a:r>
              <a:rPr lang="ru-RU" dirty="0"/>
              <a:t> </a:t>
            </a:r>
            <a:r>
              <a:rPr lang="ru-RU" dirty="0" err="1"/>
              <a:t>Вовчий</a:t>
            </a:r>
            <a:r>
              <a:rPr lang="ru-RU" dirty="0"/>
              <a:t>, </a:t>
            </a:r>
            <a:r>
              <a:rPr lang="ru-RU" dirty="0" err="1"/>
              <a:t>Кривий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1437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30255" y="5301208"/>
            <a:ext cx="8208912" cy="143867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Заснований у 1927 році. Як біосферний заповідник затверджений Указом Президента України в 1993 р. У 1998 р. територію розширено на 13461 га.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20891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5445224"/>
            <a:ext cx="8291264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заповідних</a:t>
            </a:r>
            <a:r>
              <a:rPr lang="ru-RU" dirty="0"/>
              <a:t> земель — 89 129 </a:t>
            </a:r>
            <a:r>
              <a:rPr lang="ru-RU" dirty="0" smtClean="0"/>
              <a:t>га, в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14148 га </a:t>
            </a:r>
            <a:r>
              <a:rPr lang="ru-RU" dirty="0" err="1" smtClean="0"/>
              <a:t>суші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1651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373216"/>
            <a:ext cx="8147248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Заповідник</a:t>
            </a:r>
            <a:r>
              <a:rPr lang="ru-RU" dirty="0" smtClean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: </a:t>
            </a:r>
            <a:r>
              <a:rPr lang="ru-RU" dirty="0" err="1"/>
              <a:t>лісостепової</a:t>
            </a:r>
            <a:r>
              <a:rPr lang="ru-RU" dirty="0"/>
              <a:t>, </a:t>
            </a:r>
            <a:r>
              <a:rPr lang="ru-RU" dirty="0" err="1"/>
              <a:t>приморської</a:t>
            </a:r>
            <a:r>
              <a:rPr lang="ru-RU" dirty="0"/>
              <a:t> та </a:t>
            </a:r>
            <a:r>
              <a:rPr lang="ru-RU" dirty="0" err="1"/>
              <a:t>острівної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6192688" cy="46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1010" y="5517232"/>
            <a:ext cx="8621469" cy="89959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Науковий куратор – Інститут зоології ім. І. І. </a:t>
            </a:r>
            <a:r>
              <a:rPr lang="uk-UA" dirty="0" err="1" smtClean="0"/>
              <a:t>Шмальгаузена</a:t>
            </a:r>
            <a:r>
              <a:rPr lang="uk-UA" dirty="0" smtClean="0"/>
              <a:t> НАН України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1" y="338714"/>
            <a:ext cx="863865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5013176"/>
            <a:ext cx="8712968" cy="158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Головна мета заповідника – охорона зимуючих гніздових і перелітних птахів, а також унікальних комплексів піщаних арен і </a:t>
            </a:r>
            <a:r>
              <a:rPr lang="uk-UA" dirty="0" err="1" smtClean="0"/>
              <a:t>спустелених</a:t>
            </a:r>
            <a:r>
              <a:rPr lang="uk-UA" dirty="0" smtClean="0"/>
              <a:t> степів </a:t>
            </a:r>
            <a:r>
              <a:rPr lang="uk-UA" dirty="0" err="1" smtClean="0"/>
              <a:t>Нижньодніпров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92088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4188"/>
            <a:ext cx="5306772" cy="5472608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652120" y="548680"/>
            <a:ext cx="3384376" cy="54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uk-UA" dirty="0" smtClean="0"/>
              <a:t>Марка «Чорноморський біосферний заповідник», створена в 2002 р. Валерієм Руденко.</a:t>
            </a:r>
          </a:p>
        </p:txBody>
      </p:sp>
    </p:spTree>
    <p:extLst>
      <p:ext uri="{BB962C8B-B14F-4D97-AF65-F5344CB8AC3E}">
        <p14:creationId xmlns:p14="http://schemas.microsoft.com/office/powerpoint/2010/main" val="14292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53276" y="5805264"/>
            <a:ext cx="8075240" cy="7920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Початок </a:t>
            </a:r>
            <a:r>
              <a:rPr lang="ru-RU" dirty="0" err="1"/>
              <a:t>заповідника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села </a:t>
            </a:r>
            <a:r>
              <a:rPr lang="ru-RU" dirty="0" err="1"/>
              <a:t>Залізний</a:t>
            </a:r>
            <a:r>
              <a:rPr lang="ru-RU" dirty="0"/>
              <a:t> Порт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46705" cy="54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</TotalTime>
  <Words>252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Чорноморський біосферний заповідник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Чорноморський біосферний заповідник</dc:title>
  <dc:creator>User</dc:creator>
  <cp:lastModifiedBy>User</cp:lastModifiedBy>
  <cp:revision>6</cp:revision>
  <dcterms:created xsi:type="dcterms:W3CDTF">2014-05-06T17:28:31Z</dcterms:created>
  <dcterms:modified xsi:type="dcterms:W3CDTF">2014-05-06T18:25:00Z</dcterms:modified>
</cp:coreProperties>
</file>