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69" r:id="rId2"/>
    <p:sldId id="270" r:id="rId3"/>
    <p:sldId id="271" r:id="rId4"/>
    <p:sldId id="272" r:id="rId5"/>
    <p:sldId id="274" r:id="rId6"/>
    <p:sldId id="278" r:id="rId7"/>
    <p:sldId id="280" r:id="rId8"/>
    <p:sldId id="281" r:id="rId9"/>
    <p:sldId id="282" r:id="rId10"/>
    <p:sldId id="283" r:id="rId11"/>
    <p:sldId id="284" r:id="rId12"/>
    <p:sldId id="285" r:id="rId13"/>
    <p:sldId id="258" r:id="rId14"/>
    <p:sldId id="259" r:id="rId15"/>
    <p:sldId id="260" r:id="rId16"/>
    <p:sldId id="261" r:id="rId17"/>
    <p:sldId id="263" r:id="rId18"/>
    <p:sldId id="264" r:id="rId19"/>
    <p:sldId id="265" r:id="rId20"/>
    <p:sldId id="266" r:id="rId21"/>
    <p:sldId id="267" r:id="rId22"/>
    <p:sldId id="26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9" autoAdjust="0"/>
    <p:restoredTop sz="94717" autoAdjust="0"/>
  </p:normalViewPr>
  <p:slideViewPr>
    <p:cSldViewPr>
      <p:cViewPr varScale="1">
        <p:scale>
          <a:sx n="52" d="100"/>
          <a:sy n="52" d="100"/>
        </p:scale>
        <p:origin x="-1210" y="-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B0FBA8-CDCD-484B-ADC7-E6474E405A9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DFFDBFC-D5B1-4297-BD8B-B2F6EA235E19}">
      <dgm:prSet phldrT="[Текст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i="1" dirty="0" smtClean="0"/>
            <a:t>За характером </a:t>
          </a:r>
          <a:r>
            <a:rPr lang="ru-RU" b="1" i="1" dirty="0" err="1" smtClean="0"/>
            <a:t>виникнення</a:t>
          </a:r>
          <a:r>
            <a:rPr lang="ru-RU" b="1" i="1" dirty="0" smtClean="0"/>
            <a:t> потреби </a:t>
          </a:r>
          <a:r>
            <a:rPr lang="ru-RU" b="1" i="1" dirty="0" err="1" smtClean="0"/>
            <a:t>поділяють</a:t>
          </a:r>
          <a:r>
            <a:rPr lang="ru-RU" b="1" i="1" dirty="0" smtClean="0"/>
            <a:t> </a:t>
          </a:r>
          <a:r>
            <a:rPr lang="ru-RU" b="1" i="1" dirty="0" smtClean="0"/>
            <a:t>на:</a:t>
          </a:r>
          <a:endParaRPr lang="ru-RU" dirty="0"/>
        </a:p>
      </dgm:t>
    </dgm:pt>
    <dgm:pt modelId="{FE45C5DD-C09B-4D15-A82B-4576AB0939EE}" type="parTrans" cxnId="{49D20D1C-D188-470C-BC56-25DE6DA3D889}">
      <dgm:prSet/>
      <dgm:spPr/>
      <dgm:t>
        <a:bodyPr/>
        <a:lstStyle/>
        <a:p>
          <a:endParaRPr lang="ru-RU"/>
        </a:p>
      </dgm:t>
    </dgm:pt>
    <dgm:pt modelId="{3A1F8396-FEDE-4B4A-9071-EB845D45B4A6}" type="sibTrans" cxnId="{49D20D1C-D188-470C-BC56-25DE6DA3D889}">
      <dgm:prSet/>
      <dgm:spPr/>
      <dgm:t>
        <a:bodyPr/>
        <a:lstStyle/>
        <a:p>
          <a:endParaRPr lang="ru-RU"/>
        </a:p>
      </dgm:t>
    </dgm:pt>
    <dgm:pt modelId="{EB4466B0-D0A3-4352-B313-DF54713322A3}">
      <dgm:prSet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i="1" dirty="0" err="1" smtClean="0"/>
            <a:t>Біологічні</a:t>
          </a:r>
          <a:endParaRPr lang="ru-RU" dirty="0"/>
        </a:p>
      </dgm:t>
    </dgm:pt>
    <dgm:pt modelId="{71D1F3A9-4656-4B9E-B7CC-8FF848E38744}" type="parTrans" cxnId="{9BE5F00F-000E-4E26-BDA0-D66212321172}">
      <dgm:prSet/>
      <dgm:spPr/>
      <dgm:t>
        <a:bodyPr/>
        <a:lstStyle/>
        <a:p>
          <a:endParaRPr lang="ru-RU"/>
        </a:p>
      </dgm:t>
    </dgm:pt>
    <dgm:pt modelId="{987AE027-43F9-4AAA-AA8D-21BF639B1126}" type="sibTrans" cxnId="{9BE5F00F-000E-4E26-BDA0-D66212321172}">
      <dgm:prSet/>
      <dgm:spPr/>
      <dgm:t>
        <a:bodyPr/>
        <a:lstStyle/>
        <a:p>
          <a:endParaRPr lang="ru-RU"/>
        </a:p>
      </dgm:t>
    </dgm:pt>
    <dgm:pt modelId="{EA601185-9C04-4553-A3E4-A97B210D2F05}">
      <dgm:prSet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i="1" dirty="0" err="1" smtClean="0"/>
            <a:t>Соціальні</a:t>
          </a:r>
          <a:endParaRPr lang="ru-RU" dirty="0"/>
        </a:p>
      </dgm:t>
    </dgm:pt>
    <dgm:pt modelId="{D7F299EA-56CD-41CD-A99A-EC5CEDEEFCB5}" type="parTrans" cxnId="{ABBA22C9-1E06-4FEE-A780-E45477716050}">
      <dgm:prSet/>
      <dgm:spPr/>
      <dgm:t>
        <a:bodyPr/>
        <a:lstStyle/>
        <a:p>
          <a:endParaRPr lang="ru-RU"/>
        </a:p>
      </dgm:t>
    </dgm:pt>
    <dgm:pt modelId="{0B064D80-F10C-4895-B208-0E809571C41F}" type="sibTrans" cxnId="{ABBA22C9-1E06-4FEE-A780-E45477716050}">
      <dgm:prSet/>
      <dgm:spPr/>
      <dgm:t>
        <a:bodyPr/>
        <a:lstStyle/>
        <a:p>
          <a:endParaRPr lang="ru-RU"/>
        </a:p>
      </dgm:t>
    </dgm:pt>
    <dgm:pt modelId="{AEAC6FCB-5C7E-4588-A957-6705177A4FDB}" type="pres">
      <dgm:prSet presAssocID="{A9B0FBA8-CDCD-484B-ADC7-E6474E405A9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CA4F38F-616F-4807-A4B7-C1D9AD338105}" type="pres">
      <dgm:prSet presAssocID="{2DFFDBFC-D5B1-4297-BD8B-B2F6EA235E19}" presName="hierRoot1" presStyleCnt="0">
        <dgm:presLayoutVars>
          <dgm:hierBranch val="init"/>
        </dgm:presLayoutVars>
      </dgm:prSet>
      <dgm:spPr/>
    </dgm:pt>
    <dgm:pt modelId="{1D49D81A-59BE-4934-BAC7-928254380033}" type="pres">
      <dgm:prSet presAssocID="{2DFFDBFC-D5B1-4297-BD8B-B2F6EA235E19}" presName="rootComposite1" presStyleCnt="0"/>
      <dgm:spPr/>
    </dgm:pt>
    <dgm:pt modelId="{73EC01EE-F6B2-443E-BD60-0090527232C2}" type="pres">
      <dgm:prSet presAssocID="{2DFFDBFC-D5B1-4297-BD8B-B2F6EA235E19}" presName="rootText1" presStyleLbl="node0" presStyleIdx="0" presStyleCnt="1" custScaleX="264553" custLinFactNeighborX="66" custLinFactNeighborY="187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A849F63-176A-476F-90D6-1D099529E8C0}" type="pres">
      <dgm:prSet presAssocID="{2DFFDBFC-D5B1-4297-BD8B-B2F6EA235E19}" presName="rootConnector1" presStyleLbl="node1" presStyleIdx="0" presStyleCnt="0"/>
      <dgm:spPr/>
      <dgm:t>
        <a:bodyPr/>
        <a:lstStyle/>
        <a:p>
          <a:endParaRPr lang="ru-RU"/>
        </a:p>
      </dgm:t>
    </dgm:pt>
    <dgm:pt modelId="{2137E3DF-ED32-4D18-88EA-9F916B4EE2FC}" type="pres">
      <dgm:prSet presAssocID="{2DFFDBFC-D5B1-4297-BD8B-B2F6EA235E19}" presName="hierChild2" presStyleCnt="0"/>
      <dgm:spPr/>
    </dgm:pt>
    <dgm:pt modelId="{FC6DA2E3-C518-4BBB-8347-BCB3AF677114}" type="pres">
      <dgm:prSet presAssocID="{71D1F3A9-4656-4B9E-B7CC-8FF848E38744}" presName="Name37" presStyleLbl="parChTrans1D2" presStyleIdx="0" presStyleCnt="2"/>
      <dgm:spPr/>
      <dgm:t>
        <a:bodyPr/>
        <a:lstStyle/>
        <a:p>
          <a:endParaRPr lang="ru-RU"/>
        </a:p>
      </dgm:t>
    </dgm:pt>
    <dgm:pt modelId="{67AD9073-0BCA-4A9D-80DF-0F2ADCB3BC69}" type="pres">
      <dgm:prSet presAssocID="{EB4466B0-D0A3-4352-B313-DF54713322A3}" presName="hierRoot2" presStyleCnt="0">
        <dgm:presLayoutVars>
          <dgm:hierBranch val="init"/>
        </dgm:presLayoutVars>
      </dgm:prSet>
      <dgm:spPr/>
    </dgm:pt>
    <dgm:pt modelId="{8F82070E-EC3A-4E37-9B98-78BE51158467}" type="pres">
      <dgm:prSet presAssocID="{EB4466B0-D0A3-4352-B313-DF54713322A3}" presName="rootComposite" presStyleCnt="0"/>
      <dgm:spPr/>
    </dgm:pt>
    <dgm:pt modelId="{DF64C13D-393C-40E5-ADBD-A5E13F43D8E4}" type="pres">
      <dgm:prSet presAssocID="{EB4466B0-D0A3-4352-B313-DF54713322A3}" presName="rootText" presStyleLbl="node2" presStyleIdx="0" presStyleCnt="2" custLinFactNeighborX="-1165" custLinFactNeighborY="67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612E2A5-2B49-49F6-82BF-517104B6716C}" type="pres">
      <dgm:prSet presAssocID="{EB4466B0-D0A3-4352-B313-DF54713322A3}" presName="rootConnector" presStyleLbl="node2" presStyleIdx="0" presStyleCnt="2"/>
      <dgm:spPr/>
      <dgm:t>
        <a:bodyPr/>
        <a:lstStyle/>
        <a:p>
          <a:endParaRPr lang="ru-RU"/>
        </a:p>
      </dgm:t>
    </dgm:pt>
    <dgm:pt modelId="{01AEFAAF-FD4B-45A6-BB5A-154B6393A46C}" type="pres">
      <dgm:prSet presAssocID="{EB4466B0-D0A3-4352-B313-DF54713322A3}" presName="hierChild4" presStyleCnt="0"/>
      <dgm:spPr/>
    </dgm:pt>
    <dgm:pt modelId="{1B8AA3D3-B9E0-4BEF-B3A4-50BFC90BFBDA}" type="pres">
      <dgm:prSet presAssocID="{EB4466B0-D0A3-4352-B313-DF54713322A3}" presName="hierChild5" presStyleCnt="0"/>
      <dgm:spPr/>
    </dgm:pt>
    <dgm:pt modelId="{43A2ACAD-0BE5-443A-B567-93E8CF2199EC}" type="pres">
      <dgm:prSet presAssocID="{D7F299EA-56CD-41CD-A99A-EC5CEDEEFCB5}" presName="Name37" presStyleLbl="parChTrans1D2" presStyleIdx="1" presStyleCnt="2"/>
      <dgm:spPr/>
      <dgm:t>
        <a:bodyPr/>
        <a:lstStyle/>
        <a:p>
          <a:endParaRPr lang="ru-RU"/>
        </a:p>
      </dgm:t>
    </dgm:pt>
    <dgm:pt modelId="{9ACC842F-B9EA-4033-B74A-AF2C94336DEB}" type="pres">
      <dgm:prSet presAssocID="{EA601185-9C04-4553-A3E4-A97B210D2F05}" presName="hierRoot2" presStyleCnt="0">
        <dgm:presLayoutVars>
          <dgm:hierBranch val="init"/>
        </dgm:presLayoutVars>
      </dgm:prSet>
      <dgm:spPr/>
    </dgm:pt>
    <dgm:pt modelId="{1A29599E-1F8C-43F3-8574-DDB3C14B8518}" type="pres">
      <dgm:prSet presAssocID="{EA601185-9C04-4553-A3E4-A97B210D2F05}" presName="rootComposite" presStyleCnt="0"/>
      <dgm:spPr/>
    </dgm:pt>
    <dgm:pt modelId="{82FD3320-05EC-41DA-A53F-8F648F0580CB}" type="pres">
      <dgm:prSet presAssocID="{EA601185-9C04-4553-A3E4-A97B210D2F05}" presName="rootText" presStyleLbl="node2" presStyleIdx="1" presStyleCnt="2" custLinFactY="85" custLinFactNeighborX="16382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2E4FA1F-DC17-48B5-A1F8-56700341353D}" type="pres">
      <dgm:prSet presAssocID="{EA601185-9C04-4553-A3E4-A97B210D2F05}" presName="rootConnector" presStyleLbl="node2" presStyleIdx="1" presStyleCnt="2"/>
      <dgm:spPr/>
      <dgm:t>
        <a:bodyPr/>
        <a:lstStyle/>
        <a:p>
          <a:endParaRPr lang="ru-RU"/>
        </a:p>
      </dgm:t>
    </dgm:pt>
    <dgm:pt modelId="{899F65E2-43F2-4497-9C7B-FA6A093A8151}" type="pres">
      <dgm:prSet presAssocID="{EA601185-9C04-4553-A3E4-A97B210D2F05}" presName="hierChild4" presStyleCnt="0"/>
      <dgm:spPr/>
    </dgm:pt>
    <dgm:pt modelId="{41B94923-6ABA-4816-8ACE-A163491A2FF1}" type="pres">
      <dgm:prSet presAssocID="{EA601185-9C04-4553-A3E4-A97B210D2F05}" presName="hierChild5" presStyleCnt="0"/>
      <dgm:spPr/>
    </dgm:pt>
    <dgm:pt modelId="{41B81121-67E3-45E7-A9CA-D4F0A47FFC32}" type="pres">
      <dgm:prSet presAssocID="{2DFFDBFC-D5B1-4297-BD8B-B2F6EA235E19}" presName="hierChild3" presStyleCnt="0"/>
      <dgm:spPr/>
    </dgm:pt>
  </dgm:ptLst>
  <dgm:cxnLst>
    <dgm:cxn modelId="{0E2D2690-102F-4932-A576-D013CF60D260}" type="presOf" srcId="{2DFFDBFC-D5B1-4297-BD8B-B2F6EA235E19}" destId="{6A849F63-176A-476F-90D6-1D099529E8C0}" srcOrd="1" destOrd="0" presId="urn:microsoft.com/office/officeart/2005/8/layout/orgChart1"/>
    <dgm:cxn modelId="{EA7A9F62-2D2B-4AB7-8674-15889C5654FE}" type="presOf" srcId="{EA601185-9C04-4553-A3E4-A97B210D2F05}" destId="{E2E4FA1F-DC17-48B5-A1F8-56700341353D}" srcOrd="1" destOrd="0" presId="urn:microsoft.com/office/officeart/2005/8/layout/orgChart1"/>
    <dgm:cxn modelId="{6A234A63-6A0D-44BA-B77E-F78884EEFBF8}" type="presOf" srcId="{2DFFDBFC-D5B1-4297-BD8B-B2F6EA235E19}" destId="{73EC01EE-F6B2-443E-BD60-0090527232C2}" srcOrd="0" destOrd="0" presId="urn:microsoft.com/office/officeart/2005/8/layout/orgChart1"/>
    <dgm:cxn modelId="{F2957552-F1CA-47E9-81BA-CA856CF4DDDC}" type="presOf" srcId="{D7F299EA-56CD-41CD-A99A-EC5CEDEEFCB5}" destId="{43A2ACAD-0BE5-443A-B567-93E8CF2199EC}" srcOrd="0" destOrd="0" presId="urn:microsoft.com/office/officeart/2005/8/layout/orgChart1"/>
    <dgm:cxn modelId="{49D20D1C-D188-470C-BC56-25DE6DA3D889}" srcId="{A9B0FBA8-CDCD-484B-ADC7-E6474E405A92}" destId="{2DFFDBFC-D5B1-4297-BD8B-B2F6EA235E19}" srcOrd="0" destOrd="0" parTransId="{FE45C5DD-C09B-4D15-A82B-4576AB0939EE}" sibTransId="{3A1F8396-FEDE-4B4A-9071-EB845D45B4A6}"/>
    <dgm:cxn modelId="{4E675B6E-E7CD-4142-B2C5-8D22AFCC21E6}" type="presOf" srcId="{A9B0FBA8-CDCD-484B-ADC7-E6474E405A92}" destId="{AEAC6FCB-5C7E-4588-A957-6705177A4FDB}" srcOrd="0" destOrd="0" presId="urn:microsoft.com/office/officeart/2005/8/layout/orgChart1"/>
    <dgm:cxn modelId="{ABBA22C9-1E06-4FEE-A780-E45477716050}" srcId="{2DFFDBFC-D5B1-4297-BD8B-B2F6EA235E19}" destId="{EA601185-9C04-4553-A3E4-A97B210D2F05}" srcOrd="1" destOrd="0" parTransId="{D7F299EA-56CD-41CD-A99A-EC5CEDEEFCB5}" sibTransId="{0B064D80-F10C-4895-B208-0E809571C41F}"/>
    <dgm:cxn modelId="{C512FCB5-D459-49F5-B778-40BC9180994B}" type="presOf" srcId="{EB4466B0-D0A3-4352-B313-DF54713322A3}" destId="{DF64C13D-393C-40E5-ADBD-A5E13F43D8E4}" srcOrd="0" destOrd="0" presId="urn:microsoft.com/office/officeart/2005/8/layout/orgChart1"/>
    <dgm:cxn modelId="{0791E633-F946-4C64-89C6-EDAE392D1130}" type="presOf" srcId="{EB4466B0-D0A3-4352-B313-DF54713322A3}" destId="{5612E2A5-2B49-49F6-82BF-517104B6716C}" srcOrd="1" destOrd="0" presId="urn:microsoft.com/office/officeart/2005/8/layout/orgChart1"/>
    <dgm:cxn modelId="{C6E536EC-3636-42AB-8E6A-B175DB9329C8}" type="presOf" srcId="{EA601185-9C04-4553-A3E4-A97B210D2F05}" destId="{82FD3320-05EC-41DA-A53F-8F648F0580CB}" srcOrd="0" destOrd="0" presId="urn:microsoft.com/office/officeart/2005/8/layout/orgChart1"/>
    <dgm:cxn modelId="{9BE5F00F-000E-4E26-BDA0-D66212321172}" srcId="{2DFFDBFC-D5B1-4297-BD8B-B2F6EA235E19}" destId="{EB4466B0-D0A3-4352-B313-DF54713322A3}" srcOrd="0" destOrd="0" parTransId="{71D1F3A9-4656-4B9E-B7CC-8FF848E38744}" sibTransId="{987AE027-43F9-4AAA-AA8D-21BF639B1126}"/>
    <dgm:cxn modelId="{85B373B6-412D-4A16-BC60-6A691A277C75}" type="presOf" srcId="{71D1F3A9-4656-4B9E-B7CC-8FF848E38744}" destId="{FC6DA2E3-C518-4BBB-8347-BCB3AF677114}" srcOrd="0" destOrd="0" presId="urn:microsoft.com/office/officeart/2005/8/layout/orgChart1"/>
    <dgm:cxn modelId="{128BF31F-04D9-406C-ABC6-F4936DB7759E}" type="presParOf" srcId="{AEAC6FCB-5C7E-4588-A957-6705177A4FDB}" destId="{DCA4F38F-616F-4807-A4B7-C1D9AD338105}" srcOrd="0" destOrd="0" presId="urn:microsoft.com/office/officeart/2005/8/layout/orgChart1"/>
    <dgm:cxn modelId="{9F4CBCB5-E879-44A3-BE0C-4B7F0E3E3A90}" type="presParOf" srcId="{DCA4F38F-616F-4807-A4B7-C1D9AD338105}" destId="{1D49D81A-59BE-4934-BAC7-928254380033}" srcOrd="0" destOrd="0" presId="urn:microsoft.com/office/officeart/2005/8/layout/orgChart1"/>
    <dgm:cxn modelId="{A6AD7C1C-DBAA-4234-A26E-BF81ABFCFC59}" type="presParOf" srcId="{1D49D81A-59BE-4934-BAC7-928254380033}" destId="{73EC01EE-F6B2-443E-BD60-0090527232C2}" srcOrd="0" destOrd="0" presId="urn:microsoft.com/office/officeart/2005/8/layout/orgChart1"/>
    <dgm:cxn modelId="{9A5CFC6E-22DB-4828-B104-3C1990AEDB8A}" type="presParOf" srcId="{1D49D81A-59BE-4934-BAC7-928254380033}" destId="{6A849F63-176A-476F-90D6-1D099529E8C0}" srcOrd="1" destOrd="0" presId="urn:microsoft.com/office/officeart/2005/8/layout/orgChart1"/>
    <dgm:cxn modelId="{31E474F8-3CB9-4FF2-93F9-B43DED41BE98}" type="presParOf" srcId="{DCA4F38F-616F-4807-A4B7-C1D9AD338105}" destId="{2137E3DF-ED32-4D18-88EA-9F916B4EE2FC}" srcOrd="1" destOrd="0" presId="urn:microsoft.com/office/officeart/2005/8/layout/orgChart1"/>
    <dgm:cxn modelId="{B087262D-B10D-4E4C-B685-7E915A27D9D5}" type="presParOf" srcId="{2137E3DF-ED32-4D18-88EA-9F916B4EE2FC}" destId="{FC6DA2E3-C518-4BBB-8347-BCB3AF677114}" srcOrd="0" destOrd="0" presId="urn:microsoft.com/office/officeart/2005/8/layout/orgChart1"/>
    <dgm:cxn modelId="{47DF5989-B970-40D0-8DB5-F51B683E789F}" type="presParOf" srcId="{2137E3DF-ED32-4D18-88EA-9F916B4EE2FC}" destId="{67AD9073-0BCA-4A9D-80DF-0F2ADCB3BC69}" srcOrd="1" destOrd="0" presId="urn:microsoft.com/office/officeart/2005/8/layout/orgChart1"/>
    <dgm:cxn modelId="{BB7548B0-A8AB-4DA7-A34C-62C6BB28BA44}" type="presParOf" srcId="{67AD9073-0BCA-4A9D-80DF-0F2ADCB3BC69}" destId="{8F82070E-EC3A-4E37-9B98-78BE51158467}" srcOrd="0" destOrd="0" presId="urn:microsoft.com/office/officeart/2005/8/layout/orgChart1"/>
    <dgm:cxn modelId="{4967A13E-B2DC-4B72-BCE5-1A155A4C781D}" type="presParOf" srcId="{8F82070E-EC3A-4E37-9B98-78BE51158467}" destId="{DF64C13D-393C-40E5-ADBD-A5E13F43D8E4}" srcOrd="0" destOrd="0" presId="urn:microsoft.com/office/officeart/2005/8/layout/orgChart1"/>
    <dgm:cxn modelId="{AC14C464-FA1B-4119-899E-A4207BBA70EE}" type="presParOf" srcId="{8F82070E-EC3A-4E37-9B98-78BE51158467}" destId="{5612E2A5-2B49-49F6-82BF-517104B6716C}" srcOrd="1" destOrd="0" presId="urn:microsoft.com/office/officeart/2005/8/layout/orgChart1"/>
    <dgm:cxn modelId="{586A31A9-8DF9-47F2-8E6C-1B18F0999DF5}" type="presParOf" srcId="{67AD9073-0BCA-4A9D-80DF-0F2ADCB3BC69}" destId="{01AEFAAF-FD4B-45A6-BB5A-154B6393A46C}" srcOrd="1" destOrd="0" presId="urn:microsoft.com/office/officeart/2005/8/layout/orgChart1"/>
    <dgm:cxn modelId="{2000B675-156C-459B-BCB7-2E268F3AD8FD}" type="presParOf" srcId="{67AD9073-0BCA-4A9D-80DF-0F2ADCB3BC69}" destId="{1B8AA3D3-B9E0-4BEF-B3A4-50BFC90BFBDA}" srcOrd="2" destOrd="0" presId="urn:microsoft.com/office/officeart/2005/8/layout/orgChart1"/>
    <dgm:cxn modelId="{CEB4378B-5DEB-4D10-AA26-1DA5C63406EC}" type="presParOf" srcId="{2137E3DF-ED32-4D18-88EA-9F916B4EE2FC}" destId="{43A2ACAD-0BE5-443A-B567-93E8CF2199EC}" srcOrd="2" destOrd="0" presId="urn:microsoft.com/office/officeart/2005/8/layout/orgChart1"/>
    <dgm:cxn modelId="{6A4CB33E-5F80-4DAA-B679-D56743AF1DFA}" type="presParOf" srcId="{2137E3DF-ED32-4D18-88EA-9F916B4EE2FC}" destId="{9ACC842F-B9EA-4033-B74A-AF2C94336DEB}" srcOrd="3" destOrd="0" presId="urn:microsoft.com/office/officeart/2005/8/layout/orgChart1"/>
    <dgm:cxn modelId="{64E36FDA-919E-47D0-82EB-0AE1C1189909}" type="presParOf" srcId="{9ACC842F-B9EA-4033-B74A-AF2C94336DEB}" destId="{1A29599E-1F8C-43F3-8574-DDB3C14B8518}" srcOrd="0" destOrd="0" presId="urn:microsoft.com/office/officeart/2005/8/layout/orgChart1"/>
    <dgm:cxn modelId="{730CD872-ED6A-454F-829D-29101A421702}" type="presParOf" srcId="{1A29599E-1F8C-43F3-8574-DDB3C14B8518}" destId="{82FD3320-05EC-41DA-A53F-8F648F0580CB}" srcOrd="0" destOrd="0" presId="urn:microsoft.com/office/officeart/2005/8/layout/orgChart1"/>
    <dgm:cxn modelId="{78E9636B-9AE2-4098-B98F-79F6EAB9D4B5}" type="presParOf" srcId="{1A29599E-1F8C-43F3-8574-DDB3C14B8518}" destId="{E2E4FA1F-DC17-48B5-A1F8-56700341353D}" srcOrd="1" destOrd="0" presId="urn:microsoft.com/office/officeart/2005/8/layout/orgChart1"/>
    <dgm:cxn modelId="{7FB0A853-2A48-4FD6-AABD-7DC7DE3AC801}" type="presParOf" srcId="{9ACC842F-B9EA-4033-B74A-AF2C94336DEB}" destId="{899F65E2-43F2-4497-9C7B-FA6A093A8151}" srcOrd="1" destOrd="0" presId="urn:microsoft.com/office/officeart/2005/8/layout/orgChart1"/>
    <dgm:cxn modelId="{9D457A3D-ED5B-4A82-80B6-B31FADE724F1}" type="presParOf" srcId="{9ACC842F-B9EA-4033-B74A-AF2C94336DEB}" destId="{41B94923-6ABA-4816-8ACE-A163491A2FF1}" srcOrd="2" destOrd="0" presId="urn:microsoft.com/office/officeart/2005/8/layout/orgChart1"/>
    <dgm:cxn modelId="{60EBEE34-3D7B-47AE-A3E4-56B31CA93A31}" type="presParOf" srcId="{DCA4F38F-616F-4807-A4B7-C1D9AD338105}" destId="{41B81121-67E3-45E7-A9CA-D4F0A47FFC3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3A2ACAD-0BE5-443A-B567-93E8CF2199EC}">
      <dsp:nvSpPr>
        <dsp:cNvPr id="0" name=""/>
        <dsp:cNvSpPr/>
      </dsp:nvSpPr>
      <dsp:spPr>
        <a:xfrm>
          <a:off x="4574279" y="2961634"/>
          <a:ext cx="2653741" cy="13118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9080"/>
              </a:lnTo>
              <a:lnTo>
                <a:pt x="2653741" y="949080"/>
              </a:lnTo>
              <a:lnTo>
                <a:pt x="2653741" y="131182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6DA2E3-C518-4BBB-8347-BCB3AF677114}">
      <dsp:nvSpPr>
        <dsp:cNvPr id="0" name=""/>
        <dsp:cNvSpPr/>
      </dsp:nvSpPr>
      <dsp:spPr>
        <a:xfrm>
          <a:off x="2441675" y="2961634"/>
          <a:ext cx="2132603" cy="1311821"/>
        </a:xfrm>
        <a:custGeom>
          <a:avLst/>
          <a:gdLst/>
          <a:ahLst/>
          <a:cxnLst/>
          <a:rect l="0" t="0" r="0" b="0"/>
          <a:pathLst>
            <a:path>
              <a:moveTo>
                <a:pt x="2132603" y="0"/>
              </a:moveTo>
              <a:lnTo>
                <a:pt x="2132603" y="949080"/>
              </a:lnTo>
              <a:lnTo>
                <a:pt x="0" y="949080"/>
              </a:lnTo>
              <a:lnTo>
                <a:pt x="0" y="131182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EC01EE-F6B2-443E-BD60-0090527232C2}">
      <dsp:nvSpPr>
        <dsp:cNvPr id="0" name=""/>
        <dsp:cNvSpPr/>
      </dsp:nvSpPr>
      <dsp:spPr>
        <a:xfrm>
          <a:off x="4559" y="1234298"/>
          <a:ext cx="9139440" cy="1727336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37465" tIns="37465" rIns="37465" bIns="37465" numCol="1" spcCol="1270" anchor="ctr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900" b="1" i="1" kern="1200" dirty="0" smtClean="0"/>
            <a:t>За характером </a:t>
          </a:r>
          <a:r>
            <a:rPr lang="ru-RU" sz="5900" b="1" i="1" kern="1200" dirty="0" err="1" smtClean="0"/>
            <a:t>виникнення</a:t>
          </a:r>
          <a:r>
            <a:rPr lang="ru-RU" sz="5900" b="1" i="1" kern="1200" dirty="0" smtClean="0"/>
            <a:t> потреби </a:t>
          </a:r>
          <a:r>
            <a:rPr lang="ru-RU" sz="5900" b="1" i="1" kern="1200" dirty="0" err="1" smtClean="0"/>
            <a:t>поділяють</a:t>
          </a:r>
          <a:r>
            <a:rPr lang="ru-RU" sz="5900" b="1" i="1" kern="1200" dirty="0" smtClean="0"/>
            <a:t> </a:t>
          </a:r>
          <a:r>
            <a:rPr lang="ru-RU" sz="5900" b="1" i="1" kern="1200" dirty="0" smtClean="0"/>
            <a:t>на:</a:t>
          </a:r>
          <a:endParaRPr lang="ru-RU" sz="5900" kern="1200" dirty="0"/>
        </a:p>
      </dsp:txBody>
      <dsp:txXfrm>
        <a:off x="4559" y="1234298"/>
        <a:ext cx="9139440" cy="1727336"/>
      </dsp:txXfrm>
    </dsp:sp>
    <dsp:sp modelId="{DF64C13D-393C-40E5-ADBD-A5E13F43D8E4}">
      <dsp:nvSpPr>
        <dsp:cNvPr id="0" name=""/>
        <dsp:cNvSpPr/>
      </dsp:nvSpPr>
      <dsp:spPr>
        <a:xfrm>
          <a:off x="714339" y="4273455"/>
          <a:ext cx="3454672" cy="1727336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37465" tIns="37465" rIns="37465" bIns="37465" numCol="1" spcCol="1270" anchor="ctr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900" b="1" i="1" kern="1200" dirty="0" err="1" smtClean="0"/>
            <a:t>Біологічні</a:t>
          </a:r>
          <a:endParaRPr lang="ru-RU" sz="5900" kern="1200" dirty="0"/>
        </a:p>
      </dsp:txBody>
      <dsp:txXfrm>
        <a:off x="714339" y="4273455"/>
        <a:ext cx="3454672" cy="1727336"/>
      </dsp:txXfrm>
    </dsp:sp>
    <dsp:sp modelId="{82FD3320-05EC-41DA-A53F-8F648F0580CB}">
      <dsp:nvSpPr>
        <dsp:cNvPr id="0" name=""/>
        <dsp:cNvSpPr/>
      </dsp:nvSpPr>
      <dsp:spPr>
        <a:xfrm>
          <a:off x="5500685" y="4273455"/>
          <a:ext cx="3454672" cy="1727336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37465" tIns="37465" rIns="37465" bIns="37465" numCol="1" spcCol="1270" anchor="ctr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900" b="1" i="1" kern="1200" dirty="0" err="1" smtClean="0"/>
            <a:t>Соціальні</a:t>
          </a:r>
          <a:endParaRPr lang="ru-RU" sz="5900" kern="1200" dirty="0"/>
        </a:p>
      </dsp:txBody>
      <dsp:txXfrm>
        <a:off x="5500685" y="4273455"/>
        <a:ext cx="3454672" cy="17273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02.02.2014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780928"/>
            <a:ext cx="5801840" cy="3438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1285860"/>
            <a:ext cx="9144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97075" algn="l"/>
                <a:tab pos="3556000" algn="ctr"/>
              </a:tabLst>
            </a:pPr>
            <a:r>
              <a:rPr kumimoji="0" lang="ru-RU" sz="7200" i="1" strike="noStrike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Безмежні</a:t>
            </a:r>
            <a:r>
              <a:rPr kumimoji="0" lang="ru-RU" sz="7200" i="1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потреби </a:t>
            </a:r>
            <a:r>
              <a:rPr kumimoji="0" lang="ru-RU" sz="7200" i="1" strike="noStrike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й</a:t>
            </a:r>
            <a:r>
              <a:rPr kumimoji="0" lang="ru-RU" sz="7200" i="1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7200" i="1" strike="noStrike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обмеженість</a:t>
            </a:r>
            <a:r>
              <a:rPr kumimoji="0" lang="ru-RU" sz="7200" i="1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7200" i="1" strike="noStrike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ресурсів</a:t>
            </a:r>
            <a:endParaRPr kumimoji="0" lang="ru-RU" sz="6600" i="1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3968" y="4365104"/>
            <a:ext cx="457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" indent="0" algn="r">
              <a:buNone/>
            </a:pPr>
            <a:r>
              <a:rPr lang="uk-UA" sz="2400" dirty="0" smtClean="0"/>
              <a:t>Підготувала</a:t>
            </a:r>
          </a:p>
          <a:p>
            <a:pPr marL="137160" indent="0" algn="r">
              <a:buNone/>
            </a:pPr>
            <a:r>
              <a:rPr lang="uk-UA" sz="2400" dirty="0" smtClean="0"/>
              <a:t>учениця 11-Б класу</a:t>
            </a:r>
          </a:p>
          <a:p>
            <a:pPr marL="137160" indent="0" algn="r">
              <a:buNone/>
            </a:pPr>
            <a:r>
              <a:rPr lang="uk-UA" sz="2400" dirty="0" smtClean="0"/>
              <a:t>гімназії №48</a:t>
            </a:r>
          </a:p>
          <a:p>
            <a:pPr marL="137160" indent="0" algn="r">
              <a:buNone/>
            </a:pPr>
            <a:r>
              <a:rPr lang="uk-UA" sz="2400" dirty="0" err="1" smtClean="0"/>
              <a:t>Алєксєєнко</a:t>
            </a:r>
            <a:r>
              <a:rPr lang="uk-UA" sz="2400" dirty="0" smtClean="0"/>
              <a:t> Вероніка </a:t>
            </a:r>
            <a:endParaRPr lang="uk-UA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428736"/>
            <a:ext cx="9144000" cy="470898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6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itchFamily="18" charset="0"/>
              </a:rPr>
              <a:t>За</a:t>
            </a:r>
            <a:r>
              <a:rPr lang="en-US" sz="6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itchFamily="18" charset="0"/>
              </a:rPr>
              <a:t> </a:t>
            </a:r>
            <a:r>
              <a:rPr lang="en-US" sz="6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itchFamily="18" charset="0"/>
              </a:rPr>
              <a:t>нагальністю</a:t>
            </a:r>
            <a:r>
              <a:rPr lang="en-US" sz="6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itchFamily="18" charset="0"/>
              </a:rPr>
              <a:t> </a:t>
            </a:r>
            <a:r>
              <a:rPr lang="en-US" sz="6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itchFamily="18" charset="0"/>
              </a:rPr>
              <a:t>задоволення</a:t>
            </a:r>
            <a:r>
              <a:rPr lang="en-US" sz="6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itchFamily="18" charset="0"/>
              </a:rPr>
              <a:t> </a:t>
            </a:r>
            <a:r>
              <a:rPr lang="en-US" sz="6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itchFamily="18" charset="0"/>
              </a:rPr>
              <a:t>потреби</a:t>
            </a:r>
            <a:r>
              <a:rPr lang="en-US" sz="6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itchFamily="18" charset="0"/>
              </a:rPr>
              <a:t> </a:t>
            </a:r>
            <a:r>
              <a:rPr lang="en-US" sz="6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itchFamily="18" charset="0"/>
              </a:rPr>
              <a:t>поділяють</a:t>
            </a:r>
            <a:r>
              <a:rPr lang="en-US" sz="6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itchFamily="18" charset="0"/>
              </a:rPr>
              <a:t> </a:t>
            </a:r>
            <a:r>
              <a:rPr lang="en-US" sz="6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itchFamily="18" charset="0"/>
              </a:rPr>
              <a:t>н</a:t>
            </a:r>
            <a:r>
              <a:rPr lang="uk-UA" sz="6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itchFamily="18" charset="0"/>
              </a:rPr>
              <a:t>а: </a:t>
            </a:r>
          </a:p>
          <a:p>
            <a:pPr algn="ctr">
              <a:buFont typeface="Arial" pitchFamily="34" charset="0"/>
              <a:buChar char="•"/>
            </a:pPr>
            <a:r>
              <a:rPr lang="ru-RU" sz="6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itchFamily="18" charset="0"/>
              </a:rPr>
              <a:t>е</a:t>
            </a:r>
            <a:r>
              <a:rPr lang="en-US" sz="60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itchFamily="18" charset="0"/>
              </a:rPr>
              <a:t>лементарні</a:t>
            </a:r>
            <a:endParaRPr lang="uk-UA" sz="60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no Pro" pitchFamily="18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60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itchFamily="18" charset="0"/>
              </a:rPr>
              <a:t>вишукані</a:t>
            </a:r>
            <a:endParaRPr lang="ru-RU" sz="6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no Pro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060848"/>
            <a:ext cx="8229600" cy="2664296"/>
          </a:xfrm>
        </p:spPr>
        <p:txBody>
          <a:bodyPr>
            <a:noAutofit/>
          </a:bodyPr>
          <a:lstStyle/>
          <a:p>
            <a:r>
              <a:rPr lang="uk-UA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Боротьба за обмежені ресурси як підґрунтя виникнення військових конфліктів</a:t>
            </a:r>
            <a:endParaRPr lang="uk-UA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798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Ресурси планети є вичерпними</a:t>
            </a:r>
            <a:endParaRPr lang="uk-UA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348880"/>
            <a:ext cx="4003332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2348880"/>
            <a:ext cx="4176464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429324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9 найбільш відомих воєн за ресурси в історії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1" y="1988840"/>
            <a:ext cx="6718725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93400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4400" dirty="0"/>
              <a:t>Революція в Америці і протистояння Великобританії та Франції</a:t>
            </a:r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80928"/>
            <a:ext cx="4173860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Объект 11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734" y="2204864"/>
            <a:ext cx="4305738" cy="410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16989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Битва при Плессі(Індія)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56792"/>
            <a:ext cx="7533640" cy="4708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11657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Громадянська війна в Америці</a:t>
            </a:r>
            <a:endParaRPr lang="uk-UA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002" y="1600200"/>
            <a:ext cx="6593995" cy="4708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87147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Радянсько-фінська війна</a:t>
            </a:r>
            <a:endParaRPr lang="uk-UA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1988840"/>
            <a:ext cx="4500500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988840"/>
            <a:ext cx="3960440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92336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Напад японської армії на Перл-Харбор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44824"/>
            <a:ext cx="4392488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068960"/>
            <a:ext cx="4900644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62923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Велика Вітчизняна війна</a:t>
            </a:r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56792"/>
            <a:ext cx="7848872" cy="44149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58490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844824"/>
            <a:ext cx="8229600" cy="4709160"/>
          </a:xfrm>
        </p:spPr>
        <p:txBody>
          <a:bodyPr/>
          <a:lstStyle/>
          <a:p>
            <a:pPr algn="ctr"/>
            <a:r>
              <a:rPr lang="ru-RU" sz="3200" b="1" i="1" dirty="0" smtClean="0">
                <a:latin typeface="Arno Pro" pitchFamily="18" charset="0"/>
              </a:rPr>
              <a:t>Потреби — </a:t>
            </a:r>
            <a:r>
              <a:rPr lang="ru-RU" sz="3200" b="1" i="1" dirty="0" err="1" smtClean="0">
                <a:latin typeface="Arno Pro" pitchFamily="18" charset="0"/>
              </a:rPr>
              <a:t>це</a:t>
            </a:r>
            <a:r>
              <a:rPr lang="ru-RU" sz="3200" b="1" i="1" dirty="0" smtClean="0">
                <a:latin typeface="Arno Pro" pitchFamily="18" charset="0"/>
              </a:rPr>
              <a:t> </a:t>
            </a:r>
            <a:r>
              <a:rPr lang="ru-RU" sz="3200" b="1" i="1" dirty="0" err="1" smtClean="0">
                <a:latin typeface="Arno Pro" pitchFamily="18" charset="0"/>
              </a:rPr>
              <a:t>відчуття</a:t>
            </a:r>
            <a:r>
              <a:rPr lang="ru-RU" sz="3200" b="1" i="1" dirty="0" smtClean="0">
                <a:latin typeface="Arno Pro" pitchFamily="18" charset="0"/>
              </a:rPr>
              <a:t> </a:t>
            </a:r>
            <a:r>
              <a:rPr lang="ru-RU" sz="3200" b="1" i="1" dirty="0" err="1" smtClean="0">
                <a:latin typeface="Arno Pro" pitchFamily="18" charset="0"/>
              </a:rPr>
              <a:t>нестачі</a:t>
            </a:r>
            <a:r>
              <a:rPr lang="ru-RU" sz="3200" b="1" i="1" dirty="0" smtClean="0">
                <a:latin typeface="Arno Pro" pitchFamily="18" charset="0"/>
              </a:rPr>
              <a:t> </a:t>
            </a:r>
            <a:r>
              <a:rPr lang="ru-RU" sz="3200" b="1" i="1" dirty="0" err="1" smtClean="0">
                <a:latin typeface="Arno Pro" pitchFamily="18" charset="0"/>
              </a:rPr>
              <a:t>чогось</a:t>
            </a:r>
            <a:r>
              <a:rPr lang="ru-RU" sz="3200" b="1" i="1" dirty="0" smtClean="0">
                <a:latin typeface="Arno Pro" pitchFamily="18" charset="0"/>
              </a:rPr>
              <a:t>, </a:t>
            </a:r>
            <a:r>
              <a:rPr lang="ru-RU" sz="3200" b="1" i="1" dirty="0" err="1" smtClean="0">
                <a:latin typeface="Arno Pro" pitchFamily="18" charset="0"/>
              </a:rPr>
              <a:t>що</a:t>
            </a:r>
            <a:r>
              <a:rPr lang="ru-RU" sz="3200" b="1" i="1" dirty="0" smtClean="0">
                <a:latin typeface="Arno Pro" pitchFamily="18" charset="0"/>
              </a:rPr>
              <a:t> </a:t>
            </a:r>
            <a:r>
              <a:rPr lang="ru-RU" sz="3200" b="1" i="1" dirty="0" err="1" smtClean="0">
                <a:latin typeface="Arno Pro" pitchFamily="18" charset="0"/>
              </a:rPr>
              <a:t>необхідне</a:t>
            </a:r>
            <a:r>
              <a:rPr lang="ru-RU" sz="3200" b="1" i="1" dirty="0" smtClean="0">
                <a:latin typeface="Arno Pro" pitchFamily="18" charset="0"/>
              </a:rPr>
              <a:t> для </a:t>
            </a:r>
            <a:r>
              <a:rPr lang="ru-RU" sz="3200" b="1" i="1" dirty="0" err="1" smtClean="0">
                <a:latin typeface="Arno Pro" pitchFamily="18" charset="0"/>
              </a:rPr>
              <a:t>підтримання</a:t>
            </a:r>
            <a:r>
              <a:rPr lang="ru-RU" sz="3200" b="1" i="1" dirty="0" smtClean="0">
                <a:latin typeface="Arno Pro" pitchFamily="18" charset="0"/>
              </a:rPr>
              <a:t> </a:t>
            </a:r>
            <a:r>
              <a:rPr lang="ru-RU" sz="3200" b="1" i="1" dirty="0" err="1" smtClean="0">
                <a:latin typeface="Arno Pro" pitchFamily="18" charset="0"/>
              </a:rPr>
              <a:t>життєдіяльності</a:t>
            </a:r>
            <a:r>
              <a:rPr lang="ru-RU" sz="3200" b="1" i="1" dirty="0" smtClean="0">
                <a:latin typeface="Arno Pro" pitchFamily="18" charset="0"/>
              </a:rPr>
              <a:t> </a:t>
            </a:r>
            <a:r>
              <a:rPr lang="ru-RU" sz="3200" b="1" i="1" dirty="0" err="1" smtClean="0">
                <a:latin typeface="Arno Pro" pitchFamily="18" charset="0"/>
              </a:rPr>
              <a:t>й</a:t>
            </a:r>
            <a:r>
              <a:rPr lang="ru-RU" sz="3200" b="1" i="1" dirty="0" smtClean="0">
                <a:latin typeface="Arno Pro" pitchFamily="18" charset="0"/>
              </a:rPr>
              <a:t> </a:t>
            </a:r>
            <a:r>
              <a:rPr lang="ru-RU" sz="3200" b="1" i="1" dirty="0" err="1" smtClean="0">
                <a:latin typeface="Arno Pro" pitchFamily="18" charset="0"/>
              </a:rPr>
              <a:t>розвитку</a:t>
            </a:r>
            <a:r>
              <a:rPr lang="ru-RU" sz="3200" b="1" i="1" dirty="0" smtClean="0">
                <a:latin typeface="Arno Pro" pitchFamily="18" charset="0"/>
              </a:rPr>
              <a:t> </a:t>
            </a:r>
            <a:r>
              <a:rPr lang="ru-RU" sz="3200" b="1" i="1" dirty="0" err="1" smtClean="0">
                <a:latin typeface="Arno Pro" pitchFamily="18" charset="0"/>
              </a:rPr>
              <a:t>організму</a:t>
            </a:r>
            <a:r>
              <a:rPr lang="ru-RU" sz="3200" b="1" i="1" dirty="0" smtClean="0">
                <a:latin typeface="Arno Pro" pitchFamily="18" charset="0"/>
              </a:rPr>
              <a:t>, </a:t>
            </a:r>
            <a:r>
              <a:rPr lang="ru-RU" sz="3200" b="1" i="1" dirty="0" err="1" smtClean="0">
                <a:latin typeface="Arno Pro" pitchFamily="18" charset="0"/>
              </a:rPr>
              <a:t>людської</a:t>
            </a:r>
            <a:r>
              <a:rPr lang="ru-RU" sz="3200" b="1" i="1" dirty="0" smtClean="0">
                <a:latin typeface="Arno Pro" pitchFamily="18" charset="0"/>
              </a:rPr>
              <a:t> </a:t>
            </a:r>
            <a:r>
              <a:rPr lang="ru-RU" sz="3200" b="1" i="1" dirty="0" err="1" smtClean="0">
                <a:latin typeface="Arno Pro" pitchFamily="18" charset="0"/>
              </a:rPr>
              <a:t>особистості</a:t>
            </a:r>
            <a:r>
              <a:rPr lang="ru-RU" sz="3200" b="1" i="1" dirty="0" smtClean="0">
                <a:latin typeface="Arno Pro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4500570"/>
            <a:ext cx="2843193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4653136"/>
            <a:ext cx="2643174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214290"/>
            <a:ext cx="3143272" cy="1785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500570"/>
            <a:ext cx="3143272" cy="2019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14612" y="142852"/>
            <a:ext cx="2938465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Вторгнення Іраку в Кувейт</a:t>
            </a:r>
            <a:endParaRPr lang="uk-UA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492896"/>
            <a:ext cx="4110608" cy="281215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92896"/>
            <a:ext cx="4104456" cy="2812157"/>
          </a:xfrm>
        </p:spPr>
      </p:pic>
    </p:spTree>
    <p:extLst>
      <p:ext uri="{BB962C8B-B14F-4D97-AF65-F5344CB8AC3E}">
        <p14:creationId xmlns="" xmlns:p14="http://schemas.microsoft.com/office/powerpoint/2010/main" val="173629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000" dirty="0" smtClean="0"/>
              <a:t>Територіальні сутички в Південно-Китайському морі</a:t>
            </a:r>
            <a:endParaRPr lang="uk-UA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772816"/>
            <a:ext cx="6312036" cy="4176464"/>
          </a:xfrm>
        </p:spPr>
      </p:pic>
    </p:spTree>
    <p:extLst>
      <p:ext uri="{BB962C8B-B14F-4D97-AF65-F5344CB8AC3E}">
        <p14:creationId xmlns="" xmlns:p14="http://schemas.microsoft.com/office/powerpoint/2010/main" val="67410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Сутички за </a:t>
            </a:r>
            <a:r>
              <a:rPr lang="uk-UA" dirty="0" err="1" smtClean="0"/>
              <a:t>Фолкленд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569274"/>
            <a:ext cx="6408712" cy="4614821"/>
          </a:xfrm>
        </p:spPr>
      </p:pic>
    </p:spTree>
    <p:extLst>
      <p:ext uri="{BB962C8B-B14F-4D97-AF65-F5344CB8AC3E}">
        <p14:creationId xmlns="" xmlns:p14="http://schemas.microsoft.com/office/powerpoint/2010/main" val="313326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0" y="-357214"/>
          <a:ext cx="9144000" cy="6000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6240518"/>
          </a:xfrm>
        </p:spPr>
        <p:txBody>
          <a:bodyPr>
            <a:normAutofit/>
          </a:bodyPr>
          <a:lstStyle/>
          <a:p>
            <a:pPr algn="ctr"/>
            <a:endParaRPr lang="ru-RU" sz="4000" b="1" i="1" dirty="0" smtClean="0"/>
          </a:p>
          <a:p>
            <a:pPr algn="ctr"/>
            <a:endParaRPr lang="ru-RU" sz="4000" b="1" i="1" dirty="0" smtClean="0"/>
          </a:p>
          <a:p>
            <a:pPr algn="ctr">
              <a:buNone/>
            </a:pPr>
            <a:r>
              <a:rPr lang="ru-RU" sz="4000" b="1" i="1" dirty="0" err="1" smtClean="0"/>
              <a:t>Залежно</a:t>
            </a:r>
            <a:r>
              <a:rPr lang="ru-RU" sz="4000" b="1" i="1" dirty="0" smtClean="0"/>
              <a:t> </a:t>
            </a:r>
            <a:r>
              <a:rPr lang="ru-RU" sz="4000" b="1" i="1" dirty="0" err="1" smtClean="0"/>
              <a:t>від</a:t>
            </a:r>
            <a:r>
              <a:rPr lang="ru-RU" sz="4000" b="1" i="1" dirty="0" smtClean="0"/>
              <a:t> </a:t>
            </a:r>
            <a:r>
              <a:rPr lang="ru-RU" sz="4000" b="1" i="1" dirty="0" err="1" smtClean="0"/>
              <a:t>засобів</a:t>
            </a:r>
            <a:r>
              <a:rPr lang="ru-RU" sz="4000" b="1" i="1" dirty="0" smtClean="0"/>
              <a:t>, </a:t>
            </a:r>
            <a:r>
              <a:rPr lang="ru-RU" sz="4000" b="1" i="1" dirty="0" err="1" smtClean="0"/>
              <a:t>що</a:t>
            </a:r>
            <a:r>
              <a:rPr lang="ru-RU" sz="4000" b="1" i="1" dirty="0" smtClean="0"/>
              <a:t> </a:t>
            </a:r>
            <a:r>
              <a:rPr lang="ru-RU" sz="4000" b="1" i="1" dirty="0" err="1" smtClean="0"/>
              <a:t>забезпечують</a:t>
            </a:r>
            <a:r>
              <a:rPr lang="ru-RU" sz="4000" b="1" i="1" dirty="0" smtClean="0"/>
              <a:t> </a:t>
            </a:r>
            <a:r>
              <a:rPr lang="ru-RU" sz="4000" b="1" i="1" dirty="0" err="1" smtClean="0"/>
              <a:t>задоволення</a:t>
            </a:r>
            <a:r>
              <a:rPr lang="ru-RU" sz="4000" b="1" i="1" dirty="0" smtClean="0"/>
              <a:t> потреб, </a:t>
            </a:r>
            <a:r>
              <a:rPr lang="ru-RU" sz="4000" b="1" i="1" dirty="0" err="1" smtClean="0"/>
              <a:t>їх</a:t>
            </a:r>
            <a:r>
              <a:rPr lang="ru-RU" sz="4000" b="1" i="1" dirty="0" smtClean="0"/>
              <a:t> </a:t>
            </a:r>
            <a:r>
              <a:rPr lang="ru-RU" sz="4000" b="1" i="1" dirty="0" err="1" smtClean="0"/>
              <a:t>поділяють</a:t>
            </a:r>
            <a:r>
              <a:rPr lang="ru-RU" sz="4000" b="1" i="1" dirty="0" smtClean="0"/>
              <a:t> </a:t>
            </a:r>
            <a:r>
              <a:rPr lang="ru-RU" sz="4000" b="1" i="1" dirty="0" smtClean="0"/>
              <a:t>на:</a:t>
            </a:r>
          </a:p>
          <a:p>
            <a:pPr algn="ctr"/>
            <a:r>
              <a:rPr lang="ru-RU" sz="4000" b="1" i="1" dirty="0" smtClean="0"/>
              <a:t>  </a:t>
            </a:r>
            <a:r>
              <a:rPr lang="ru-RU" sz="4000" b="1" i="1" dirty="0" err="1" smtClean="0"/>
              <a:t>матеріальні</a:t>
            </a:r>
            <a:r>
              <a:rPr lang="ru-RU" sz="4000" b="1" i="1" dirty="0" smtClean="0"/>
              <a:t> </a:t>
            </a:r>
            <a:endParaRPr lang="ru-RU" sz="4000" b="1" i="1" dirty="0" smtClean="0"/>
          </a:p>
          <a:p>
            <a:pPr algn="ctr"/>
            <a:r>
              <a:rPr lang="ru-RU" sz="4000" b="1" i="1" dirty="0" smtClean="0"/>
              <a:t> </a:t>
            </a:r>
            <a:r>
              <a:rPr lang="ru-RU" sz="4000" b="1" i="1" dirty="0" err="1" smtClean="0"/>
              <a:t>нематеріальні</a:t>
            </a:r>
            <a:r>
              <a:rPr lang="ru-RU" sz="4000" dirty="0" smtClean="0"/>
              <a:t>.</a:t>
            </a:r>
          </a:p>
          <a:p>
            <a:endParaRPr lang="ru-RU" sz="4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46288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7725" y="3000372"/>
            <a:ext cx="5026275" cy="38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43328"/>
            <a:ext cx="4143372" cy="331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0"/>
            <a:ext cx="4143372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0"/>
            <a:ext cx="4357686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20" y="2500306"/>
            <a:ext cx="4286280" cy="4357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857752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00438"/>
            <a:ext cx="4876217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94</TotalTime>
  <Words>130</Words>
  <Application>Microsoft Office PowerPoint</Application>
  <PresentationFormat>Экран (4:3)</PresentationFormat>
  <Paragraphs>29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Боротьба за обмежені ресурси як підґрунтя виникнення військових конфліктів</vt:lpstr>
      <vt:lpstr>Ресурси планети є вичерпними</vt:lpstr>
      <vt:lpstr>9 найбільш відомих воєн за ресурси в історії</vt:lpstr>
      <vt:lpstr>Революція в Америці і протистояння Великобританії та Франції</vt:lpstr>
      <vt:lpstr>Битва при Плессі(Індія)</vt:lpstr>
      <vt:lpstr>Громадянська війна в Америці</vt:lpstr>
      <vt:lpstr>Радянсько-фінська війна</vt:lpstr>
      <vt:lpstr>Напад японської армії на Перл-Харбор</vt:lpstr>
      <vt:lpstr>Велика Вітчизняна війна</vt:lpstr>
      <vt:lpstr>Вторгнення Іраку в Кувейт</vt:lpstr>
      <vt:lpstr>Територіальні сутички в Південно-Китайському морі</vt:lpstr>
      <vt:lpstr>Сутички за Фолкленд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Боротьба за обмежені ресурси як підґрунтя виникнення військових конфліктів</dc:title>
  <dc:creator>Admin</dc:creator>
  <cp:lastModifiedBy>admin</cp:lastModifiedBy>
  <cp:revision>9</cp:revision>
  <dcterms:created xsi:type="dcterms:W3CDTF">2013-09-20T16:58:24Z</dcterms:created>
  <dcterms:modified xsi:type="dcterms:W3CDTF">2014-02-02T11:08:16Z</dcterms:modified>
</cp:coreProperties>
</file>